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23" r:id="rId1"/>
  </p:sldMasterIdLst>
  <p:notesMasterIdLst>
    <p:notesMasterId r:id="rId52"/>
  </p:notesMasterIdLst>
  <p:sldIdLst>
    <p:sldId id="256" r:id="rId2"/>
    <p:sldId id="260" r:id="rId3"/>
    <p:sldId id="263" r:id="rId4"/>
    <p:sldId id="424" r:id="rId5"/>
    <p:sldId id="262" r:id="rId6"/>
    <p:sldId id="330" r:id="rId7"/>
    <p:sldId id="266" r:id="rId8"/>
    <p:sldId id="268" r:id="rId9"/>
    <p:sldId id="269" r:id="rId10"/>
    <p:sldId id="270" r:id="rId11"/>
    <p:sldId id="331" r:id="rId12"/>
    <p:sldId id="329" r:id="rId13"/>
    <p:sldId id="272" r:id="rId14"/>
    <p:sldId id="273" r:id="rId15"/>
    <p:sldId id="405" r:id="rId16"/>
    <p:sldId id="420" r:id="rId17"/>
    <p:sldId id="406" r:id="rId18"/>
    <p:sldId id="407" r:id="rId19"/>
    <p:sldId id="423" r:id="rId20"/>
    <p:sldId id="421" r:id="rId21"/>
    <p:sldId id="332" r:id="rId22"/>
    <p:sldId id="286" r:id="rId23"/>
    <p:sldId id="291" r:id="rId24"/>
    <p:sldId id="294" r:id="rId25"/>
    <p:sldId id="309" r:id="rId26"/>
    <p:sldId id="399" r:id="rId27"/>
    <p:sldId id="313" r:id="rId28"/>
    <p:sldId id="350" r:id="rId29"/>
    <p:sldId id="360" r:id="rId30"/>
    <p:sldId id="362" r:id="rId31"/>
    <p:sldId id="364" r:id="rId32"/>
    <p:sldId id="372" r:id="rId33"/>
    <p:sldId id="373" r:id="rId34"/>
    <p:sldId id="379" r:id="rId35"/>
    <p:sldId id="381" r:id="rId36"/>
    <p:sldId id="382" r:id="rId37"/>
    <p:sldId id="384" r:id="rId38"/>
    <p:sldId id="386" r:id="rId39"/>
    <p:sldId id="419" r:id="rId40"/>
    <p:sldId id="408" r:id="rId41"/>
    <p:sldId id="409" r:id="rId42"/>
    <p:sldId id="410" r:id="rId43"/>
    <p:sldId id="411" r:id="rId44"/>
    <p:sldId id="412" r:id="rId45"/>
    <p:sldId id="413" r:id="rId46"/>
    <p:sldId id="414" r:id="rId47"/>
    <p:sldId id="415" r:id="rId48"/>
    <p:sldId id="416" r:id="rId49"/>
    <p:sldId id="417" r:id="rId50"/>
    <p:sldId id="422" r:id="rId5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56" autoAdjust="0"/>
  </p:normalViewPr>
  <p:slideViewPr>
    <p:cSldViewPr>
      <p:cViewPr>
        <p:scale>
          <a:sx n="60" d="100"/>
          <a:sy n="60" d="100"/>
        </p:scale>
        <p:origin x="-965" y="-1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78504A-9540-4E34-B6B2-C06A9A5C3283}" type="doc">
      <dgm:prSet loTypeId="urn:microsoft.com/office/officeart/2005/8/layout/pList1" loCatId="list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285C47B-4B43-430E-83D5-4D67746345F4}">
      <dgm:prSet phldrT="[Text]" custT="1"/>
      <dgm:spPr/>
      <dgm:t>
        <a:bodyPr/>
        <a:lstStyle/>
        <a:p>
          <a:pPr algn="ctr"/>
          <a:r>
            <a:rPr lang="zh-CN" altLang="en-US" sz="14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面积设施表</a:t>
          </a:r>
          <a:r>
            <a:rPr lang="en-US" altLang="zh-CN" sz="14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/>
          </a:r>
          <a:br>
            <a:rPr lang="en-US" altLang="zh-CN" sz="14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</a:br>
          <a:r>
            <a:rPr lang="en-US" sz="14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 </a:t>
          </a:r>
        </a:p>
      </dgm:t>
    </dgm:pt>
    <dgm:pt modelId="{1DDD284C-DEA1-45AB-9E73-25860D2A3C57}" type="parTrans" cxnId="{FAEC7A57-1B90-4ADB-A572-844202BB719F}">
      <dgm:prSet/>
      <dgm:spPr/>
      <dgm:t>
        <a:bodyPr/>
        <a:lstStyle/>
        <a:p>
          <a:endParaRPr lang="en-US" sz="2800"/>
        </a:p>
      </dgm:t>
    </dgm:pt>
    <dgm:pt modelId="{379AA611-F9E3-4B46-A6A8-83D6E54CAF8A}" type="sibTrans" cxnId="{FAEC7A57-1B90-4ADB-A572-844202BB719F}">
      <dgm:prSet/>
      <dgm:spPr/>
      <dgm:t>
        <a:bodyPr/>
        <a:lstStyle/>
        <a:p>
          <a:endParaRPr lang="en-US" sz="2800"/>
        </a:p>
      </dgm:t>
    </dgm:pt>
    <dgm:pt modelId="{21C6D89C-8F3A-4C2D-B474-F706ED948FB3}">
      <dgm:prSet phldrT="[Text]" custT="1"/>
      <dgm:spPr/>
      <dgm:t>
        <a:bodyPr/>
        <a:lstStyle/>
        <a:p>
          <a:pPr algn="ctr"/>
          <a:r>
            <a:rPr lang="zh-CN" altLang="en-US" sz="14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顾问名单</a:t>
          </a:r>
          <a:endParaRPr lang="en-US" sz="1400" b="1" dirty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EC4C7446-E74A-42BE-8C35-AAA1A8FF82B3}" type="parTrans" cxnId="{56936251-CEAD-476F-9F0B-0132F9EB1C7F}">
      <dgm:prSet/>
      <dgm:spPr/>
      <dgm:t>
        <a:bodyPr/>
        <a:lstStyle/>
        <a:p>
          <a:endParaRPr lang="en-US" sz="2800"/>
        </a:p>
      </dgm:t>
    </dgm:pt>
    <dgm:pt modelId="{0D85073E-2034-46EF-89B7-AD0F2F7774A2}" type="sibTrans" cxnId="{56936251-CEAD-476F-9F0B-0132F9EB1C7F}">
      <dgm:prSet/>
      <dgm:spPr/>
      <dgm:t>
        <a:bodyPr/>
        <a:lstStyle/>
        <a:p>
          <a:endParaRPr lang="en-US" sz="2800"/>
        </a:p>
      </dgm:t>
    </dgm:pt>
    <dgm:pt modelId="{DB00FCEB-52CA-4EB9-B0AB-DB2E4CECE6A9}">
      <dgm:prSet phldrT="[Text]" custT="1"/>
      <dgm:spPr/>
      <dgm:t>
        <a:bodyPr/>
        <a:lstStyle/>
        <a:p>
          <a:pPr algn="ctr"/>
          <a:r>
            <a:rPr lang="zh-CN" altLang="en-US" sz="14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品牌标准</a:t>
          </a:r>
          <a:r>
            <a:rPr lang="en-US" altLang="zh-CN" sz="14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 </a:t>
          </a:r>
        </a:p>
      </dgm:t>
    </dgm:pt>
    <dgm:pt modelId="{031BF87B-6C0E-4518-B95A-85A80A037E9D}" type="parTrans" cxnId="{E161265E-52B4-40F5-BA1E-84A4835C761E}">
      <dgm:prSet/>
      <dgm:spPr/>
      <dgm:t>
        <a:bodyPr/>
        <a:lstStyle/>
        <a:p>
          <a:endParaRPr lang="en-US" sz="2800"/>
        </a:p>
      </dgm:t>
    </dgm:pt>
    <dgm:pt modelId="{0B6A5EB0-81FD-4BB8-BC1C-489A08279945}" type="sibTrans" cxnId="{E161265E-52B4-40F5-BA1E-84A4835C761E}">
      <dgm:prSet/>
      <dgm:spPr/>
      <dgm:t>
        <a:bodyPr/>
        <a:lstStyle/>
        <a:p>
          <a:endParaRPr lang="en-US" sz="2800"/>
        </a:p>
      </dgm:t>
    </dgm:pt>
    <dgm:pt modelId="{671195DA-9AA5-498D-914A-FB986B96E68B}">
      <dgm:prSet phldrT="[Text]" custT="1"/>
      <dgm:spPr/>
      <dgm:t>
        <a:bodyPr/>
        <a:lstStyle/>
        <a:p>
          <a:pPr algn="ctr"/>
          <a:r>
            <a:rPr lang="zh-CN" altLang="en-US" sz="14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餐饮概念</a:t>
          </a:r>
          <a:r>
            <a:rPr lang="en-US" altLang="zh-CN" sz="14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/>
          </a:r>
          <a:br>
            <a:rPr lang="en-US" altLang="zh-CN" sz="14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</a:br>
          <a:endParaRPr lang="en-US" altLang="zh-CN" sz="1400" b="1" dirty="0" smtClean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8F2F5076-50EE-4C33-BE4B-CAB14E4D4652}" type="parTrans" cxnId="{23A9CBC3-1849-4E28-919E-DE4BDB2EA432}">
      <dgm:prSet/>
      <dgm:spPr/>
      <dgm:t>
        <a:bodyPr/>
        <a:lstStyle/>
        <a:p>
          <a:endParaRPr lang="en-US" sz="2800"/>
        </a:p>
      </dgm:t>
    </dgm:pt>
    <dgm:pt modelId="{65FE556E-8CF2-4262-8E33-657FE610EDFF}" type="sibTrans" cxnId="{23A9CBC3-1849-4E28-919E-DE4BDB2EA432}">
      <dgm:prSet/>
      <dgm:spPr/>
      <dgm:t>
        <a:bodyPr/>
        <a:lstStyle/>
        <a:p>
          <a:endParaRPr lang="en-US" sz="2800"/>
        </a:p>
      </dgm:t>
    </dgm:pt>
    <dgm:pt modelId="{4CD5BAF1-9731-4338-88C0-8C3C70E076FA}">
      <dgm:prSet phldrT="[Text]" custT="1"/>
      <dgm:spPr/>
      <dgm:t>
        <a:bodyPr/>
        <a:lstStyle/>
        <a:p>
          <a:pPr algn="ctr"/>
          <a:r>
            <a:rPr lang="zh-CN" altLang="en-US" sz="14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家具配备标准</a:t>
          </a:r>
          <a:r>
            <a:rPr lang="en-US" altLang="zh-CN" sz="14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/>
          </a:r>
          <a:br>
            <a:rPr lang="en-US" altLang="zh-CN" sz="14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</a:br>
          <a:endParaRPr lang="en-US" altLang="zh-CN" sz="1400" b="1" dirty="0" smtClean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3A7FBA27-2633-4121-8F70-01B3AD77A826}" type="parTrans" cxnId="{527774BC-CCA4-48F9-9B14-BDB51304F372}">
      <dgm:prSet/>
      <dgm:spPr/>
      <dgm:t>
        <a:bodyPr/>
        <a:lstStyle/>
        <a:p>
          <a:endParaRPr lang="en-US"/>
        </a:p>
      </dgm:t>
    </dgm:pt>
    <dgm:pt modelId="{269DD9CB-51F2-464F-88B0-0FDEF69BB2EC}" type="sibTrans" cxnId="{527774BC-CCA4-48F9-9B14-BDB51304F372}">
      <dgm:prSet/>
      <dgm:spPr/>
      <dgm:t>
        <a:bodyPr/>
        <a:lstStyle/>
        <a:p>
          <a:endParaRPr lang="en-US"/>
        </a:p>
      </dgm:t>
    </dgm:pt>
    <dgm:pt modelId="{B76C60F6-66F8-4A4D-8A92-39A55D188543}">
      <dgm:prSet phldrT="[Text]" custT="1"/>
      <dgm:spPr/>
      <dgm:t>
        <a:bodyPr/>
        <a:lstStyle/>
        <a:p>
          <a:pPr algn="ctr"/>
          <a:r>
            <a:rPr lang="zh-CN" altLang="en-US" sz="14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品牌介绍</a:t>
          </a:r>
          <a:endParaRPr lang="en-US" altLang="zh-CN" sz="1400" b="1" dirty="0" smtClean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3861A28B-AFF7-4D42-8784-80F8AC6E9D30}" type="sibTrans" cxnId="{AF111839-C155-4BA9-A3FF-F13D665B4E27}">
      <dgm:prSet/>
      <dgm:spPr/>
      <dgm:t>
        <a:bodyPr/>
        <a:lstStyle/>
        <a:p>
          <a:endParaRPr lang="en-US" sz="2800"/>
        </a:p>
      </dgm:t>
    </dgm:pt>
    <dgm:pt modelId="{14E66283-6FAD-440A-9C75-3DC9EBC4923C}" type="parTrans" cxnId="{AF111839-C155-4BA9-A3FF-F13D665B4E27}">
      <dgm:prSet/>
      <dgm:spPr/>
      <dgm:t>
        <a:bodyPr/>
        <a:lstStyle/>
        <a:p>
          <a:endParaRPr lang="en-US" sz="2800"/>
        </a:p>
      </dgm:t>
    </dgm:pt>
    <dgm:pt modelId="{36FC8157-E326-4DAC-B019-69F3DD03A320}" type="pres">
      <dgm:prSet presAssocID="{B078504A-9540-4E34-B6B2-C06A9A5C328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F40AF76-3FB2-49C4-97BF-96DB76B85A97}" type="pres">
      <dgm:prSet presAssocID="{2285C47B-4B43-430E-83D5-4D67746345F4}" presName="compNode" presStyleCnt="0"/>
      <dgm:spPr/>
      <dgm:t>
        <a:bodyPr/>
        <a:lstStyle/>
        <a:p>
          <a:endParaRPr lang="en-US"/>
        </a:p>
      </dgm:t>
    </dgm:pt>
    <dgm:pt modelId="{887CFEDF-7B36-4F25-B277-7565D81A6E5C}" type="pres">
      <dgm:prSet presAssocID="{2285C47B-4B43-430E-83D5-4D67746345F4}" presName="pictRect" presStyleLbl="node1" presStyleIdx="0" presStyleCnt="6" custScaleX="57048" custLinFactX="22663" custLinFactNeighborX="100000" custLinFactNeighborY="284"/>
      <dgm:spPr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D32C3A3-F1F2-437C-9DBC-D0480C1A90D4}" type="pres">
      <dgm:prSet presAssocID="{2285C47B-4B43-430E-83D5-4D67746345F4}" presName="textRect" presStyleLbl="revTx" presStyleIdx="0" presStyleCnt="6" custScaleX="51480" custScaleY="47212" custLinFactX="17420" custLinFactNeighborX="100000" custLinFactNeighborY="-272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B3AB27-C2CA-445E-8B8A-0B0998353D93}" type="pres">
      <dgm:prSet presAssocID="{379AA611-F9E3-4B46-A6A8-83D6E54CAF8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DE71200-DFFA-4065-B049-BE9B0F807005}" type="pres">
      <dgm:prSet presAssocID="{21C6D89C-8F3A-4C2D-B474-F706ED948FB3}" presName="compNode" presStyleCnt="0"/>
      <dgm:spPr/>
      <dgm:t>
        <a:bodyPr/>
        <a:lstStyle/>
        <a:p>
          <a:endParaRPr lang="en-US"/>
        </a:p>
      </dgm:t>
    </dgm:pt>
    <dgm:pt modelId="{9E13F57E-2757-4F58-BC64-1E5389B59C9E}" type="pres">
      <dgm:prSet presAssocID="{21C6D89C-8F3A-4C2D-B474-F706ED948FB3}" presName="pictRect" presStyleLbl="node1" presStyleIdx="1" presStyleCnt="6" custScaleX="57103" custLinFactX="24007" custLinFactNeighborX="100000" custLinFactNeighborY="523"/>
      <dgm:spPr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C9F35F5-2CDD-4FE5-958A-5FFED29465F0}" type="pres">
      <dgm:prSet presAssocID="{21C6D89C-8F3A-4C2D-B474-F706ED948FB3}" presName="textRect" presStyleLbl="revTx" presStyleIdx="1" presStyleCnt="6" custScaleX="48898" custScaleY="43020" custLinFactX="30427" custLinFactNeighborX="100000" custLinFactNeighborY="-303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B5D5DE-616B-45D8-BC49-F4C1FA7A7CCB}" type="pres">
      <dgm:prSet presAssocID="{0D85073E-2034-46EF-89B7-AD0F2F7774A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52A7610-8623-4D90-8CC3-05C041B652E3}" type="pres">
      <dgm:prSet presAssocID="{DB00FCEB-52CA-4EB9-B0AB-DB2E4CECE6A9}" presName="compNode" presStyleCnt="0"/>
      <dgm:spPr/>
      <dgm:t>
        <a:bodyPr/>
        <a:lstStyle/>
        <a:p>
          <a:endParaRPr lang="en-US"/>
        </a:p>
      </dgm:t>
    </dgm:pt>
    <dgm:pt modelId="{F65DCFFF-96A7-48B3-8C20-BE761116B263}" type="pres">
      <dgm:prSet presAssocID="{DB00FCEB-52CA-4EB9-B0AB-DB2E4CECE6A9}" presName="pictRect" presStyleLbl="node1" presStyleIdx="2" presStyleCnt="6" custScaleX="80275" custScaleY="91409" custLinFactNeighborX="-99692" custLinFactNeighborY="-391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0A6747E-5385-4C2D-9D31-F64A1572B9AF}" type="pres">
      <dgm:prSet presAssocID="{DB00FCEB-52CA-4EB9-B0AB-DB2E4CECE6A9}" presName="textRect" presStyleLbl="revTx" presStyleIdx="2" presStyleCnt="6" custScaleX="32527" custScaleY="39562" custLinFactX="-79625" custLinFactNeighborX="-100000" custLinFactNeighborY="-643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9267C3-4ADA-4BB1-A90B-4BE2154AB71E}" type="pres">
      <dgm:prSet presAssocID="{0B6A5EB0-81FD-4BB8-BC1C-489A0827994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0B37511-141E-4116-AD01-BCE42B442408}" type="pres">
      <dgm:prSet presAssocID="{B76C60F6-66F8-4A4D-8A92-39A55D188543}" presName="compNode" presStyleCnt="0"/>
      <dgm:spPr/>
    </dgm:pt>
    <dgm:pt modelId="{6CE2523D-F415-405F-B088-3088CEAF1497}" type="pres">
      <dgm:prSet presAssocID="{B76C60F6-66F8-4A4D-8A92-39A55D188543}" presName="pictRect" presStyleLbl="node1" presStyleIdx="3" presStyleCnt="6" custScaleX="80799" custScaleY="68028" custLinFactNeighborX="-11783" custLinFactNeighborY="-43853"/>
      <dgm:spPr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0A69980C-BA7A-46E0-B44E-61FB4953A968}" type="pres">
      <dgm:prSet presAssocID="{B76C60F6-66F8-4A4D-8A92-39A55D188543}" presName="textRect" presStyleLbl="revTx" presStyleIdx="3" presStyleCnt="6" custScaleX="61512" custScaleY="36214" custLinFactY="-38332" custLinFactNeighborX="-2639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B2D844-A8BF-4E23-B4FA-8D87FBB5B9A3}" type="pres">
      <dgm:prSet presAssocID="{3861A28B-AFF7-4D42-8784-80F8AC6E9D3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E167F4C-4FDB-432F-965D-79165A729679}" type="pres">
      <dgm:prSet presAssocID="{671195DA-9AA5-498D-914A-FB986B96E68B}" presName="compNode" presStyleCnt="0"/>
      <dgm:spPr/>
      <dgm:t>
        <a:bodyPr/>
        <a:lstStyle/>
        <a:p>
          <a:endParaRPr lang="en-US"/>
        </a:p>
      </dgm:t>
    </dgm:pt>
    <dgm:pt modelId="{1041D946-B1E7-4086-9D09-E027B49393B3}" type="pres">
      <dgm:prSet presAssocID="{671195DA-9AA5-498D-914A-FB986B96E68B}" presName="pictRect" presStyleLbl="node1" presStyleIdx="4" presStyleCnt="6" custScaleX="65842" custScaleY="81051" custLinFactNeighborX="-33931" custLinFactNeighborY="-7589"/>
      <dgm:spPr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en-US"/>
        </a:p>
      </dgm:t>
    </dgm:pt>
    <dgm:pt modelId="{1B973B5F-D464-4776-8E68-8A9F2B33053F}" type="pres">
      <dgm:prSet presAssocID="{671195DA-9AA5-498D-914A-FB986B96E68B}" presName="textRect" presStyleLbl="revTx" presStyleIdx="4" presStyleCnt="6" custScaleX="43370" custScaleY="29650" custLinFactNeighborX="-33931" custLinFactNeighborY="-600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035030-5C88-446F-9C58-6E17CF74F709}" type="pres">
      <dgm:prSet presAssocID="{65FE556E-8CF2-4262-8E33-657FE610EDF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23D8198-3B05-4045-BDF7-9A336618457F}" type="pres">
      <dgm:prSet presAssocID="{4CD5BAF1-9731-4338-88C0-8C3C70E076FA}" presName="compNode" presStyleCnt="0"/>
      <dgm:spPr/>
      <dgm:t>
        <a:bodyPr/>
        <a:lstStyle/>
        <a:p>
          <a:endParaRPr lang="en-US"/>
        </a:p>
      </dgm:t>
    </dgm:pt>
    <dgm:pt modelId="{504D2364-843D-46F1-B356-C18FFEB1CCCF}" type="pres">
      <dgm:prSet presAssocID="{4CD5BAF1-9731-4338-88C0-8C3C70E076FA}" presName="pictRect" presStyleLbl="node1" presStyleIdx="5" presStyleCnt="6" custScaleX="72073" custScaleY="81051" custLinFactNeighborX="-29996" custLinFactNeighborY="-8248"/>
      <dgm:spPr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BA196275-E500-46C6-B0E0-0DB6BA4D35B7}" type="pres">
      <dgm:prSet presAssocID="{4CD5BAF1-9731-4338-88C0-8C3C70E076FA}" presName="textRect" presStyleLbl="revTx" presStyleIdx="5" presStyleCnt="6" custScaleX="48186" custScaleY="24760" custLinFactNeighborX="-20656" custLinFactNeighborY="-709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936251-CEAD-476F-9F0B-0132F9EB1C7F}" srcId="{B078504A-9540-4E34-B6B2-C06A9A5C3283}" destId="{21C6D89C-8F3A-4C2D-B474-F706ED948FB3}" srcOrd="1" destOrd="0" parTransId="{EC4C7446-E74A-42BE-8C35-AAA1A8FF82B3}" sibTransId="{0D85073E-2034-46EF-89B7-AD0F2F7774A2}"/>
    <dgm:cxn modelId="{B80B9F71-0119-460C-893B-1D45A24890A4}" type="presOf" srcId="{0B6A5EB0-81FD-4BB8-BC1C-489A08279945}" destId="{C09267C3-4ADA-4BB1-A90B-4BE2154AB71E}" srcOrd="0" destOrd="0" presId="urn:microsoft.com/office/officeart/2005/8/layout/pList1"/>
    <dgm:cxn modelId="{7EEFB219-8112-48D7-95E1-ED496FB893F0}" type="presOf" srcId="{379AA611-F9E3-4B46-A6A8-83D6E54CAF8A}" destId="{02B3AB27-C2CA-445E-8B8A-0B0998353D93}" srcOrd="0" destOrd="0" presId="urn:microsoft.com/office/officeart/2005/8/layout/pList1"/>
    <dgm:cxn modelId="{141CDF72-DEF4-4C1C-A034-269A5D5ED449}" type="presOf" srcId="{21C6D89C-8F3A-4C2D-B474-F706ED948FB3}" destId="{6C9F35F5-2CDD-4FE5-958A-5FFED29465F0}" srcOrd="0" destOrd="0" presId="urn:microsoft.com/office/officeart/2005/8/layout/pList1"/>
    <dgm:cxn modelId="{4C8BE126-7B12-45C0-B586-AABB75E49ABC}" type="presOf" srcId="{2285C47B-4B43-430E-83D5-4D67746345F4}" destId="{6D32C3A3-F1F2-437C-9DBC-D0480C1A90D4}" srcOrd="0" destOrd="0" presId="urn:microsoft.com/office/officeart/2005/8/layout/pList1"/>
    <dgm:cxn modelId="{AF111839-C155-4BA9-A3FF-F13D665B4E27}" srcId="{B078504A-9540-4E34-B6B2-C06A9A5C3283}" destId="{B76C60F6-66F8-4A4D-8A92-39A55D188543}" srcOrd="3" destOrd="0" parTransId="{14E66283-6FAD-440A-9C75-3DC9EBC4923C}" sibTransId="{3861A28B-AFF7-4D42-8784-80F8AC6E9D30}"/>
    <dgm:cxn modelId="{D8026A33-D3E9-48AB-8243-9C39F80525C5}" type="presOf" srcId="{671195DA-9AA5-498D-914A-FB986B96E68B}" destId="{1B973B5F-D464-4776-8E68-8A9F2B33053F}" srcOrd="0" destOrd="0" presId="urn:microsoft.com/office/officeart/2005/8/layout/pList1"/>
    <dgm:cxn modelId="{182A804D-26B1-43A2-96B1-BE8BFD6B58EE}" type="presOf" srcId="{0D85073E-2034-46EF-89B7-AD0F2F7774A2}" destId="{82B5D5DE-616B-45D8-BC49-F4C1FA7A7CCB}" srcOrd="0" destOrd="0" presId="urn:microsoft.com/office/officeart/2005/8/layout/pList1"/>
    <dgm:cxn modelId="{4449F10F-AE0E-42BD-8D8B-4AAF07BBAD66}" type="presOf" srcId="{3861A28B-AFF7-4D42-8784-80F8AC6E9D30}" destId="{51B2D844-A8BF-4E23-B4FA-8D87FBB5B9A3}" srcOrd="0" destOrd="0" presId="urn:microsoft.com/office/officeart/2005/8/layout/pList1"/>
    <dgm:cxn modelId="{23A9CBC3-1849-4E28-919E-DE4BDB2EA432}" srcId="{B078504A-9540-4E34-B6B2-C06A9A5C3283}" destId="{671195DA-9AA5-498D-914A-FB986B96E68B}" srcOrd="4" destOrd="0" parTransId="{8F2F5076-50EE-4C33-BE4B-CAB14E4D4652}" sibTransId="{65FE556E-8CF2-4262-8E33-657FE610EDFF}"/>
    <dgm:cxn modelId="{B0CC1EF0-03F3-4023-B030-102387A45822}" type="presOf" srcId="{DB00FCEB-52CA-4EB9-B0AB-DB2E4CECE6A9}" destId="{00A6747E-5385-4C2D-9D31-F64A1572B9AF}" srcOrd="0" destOrd="0" presId="urn:microsoft.com/office/officeart/2005/8/layout/pList1"/>
    <dgm:cxn modelId="{5DCDFCC1-64DA-4986-8278-DBF1C1E0731D}" type="presOf" srcId="{65FE556E-8CF2-4262-8E33-657FE610EDFF}" destId="{60035030-5C88-446F-9C58-6E17CF74F709}" srcOrd="0" destOrd="0" presId="urn:microsoft.com/office/officeart/2005/8/layout/pList1"/>
    <dgm:cxn modelId="{26C58AF5-44FC-4FC4-BA48-655B66B61C8D}" type="presOf" srcId="{B76C60F6-66F8-4A4D-8A92-39A55D188543}" destId="{0A69980C-BA7A-46E0-B44E-61FB4953A968}" srcOrd="0" destOrd="0" presId="urn:microsoft.com/office/officeart/2005/8/layout/pList1"/>
    <dgm:cxn modelId="{E161265E-52B4-40F5-BA1E-84A4835C761E}" srcId="{B078504A-9540-4E34-B6B2-C06A9A5C3283}" destId="{DB00FCEB-52CA-4EB9-B0AB-DB2E4CECE6A9}" srcOrd="2" destOrd="0" parTransId="{031BF87B-6C0E-4518-B95A-85A80A037E9D}" sibTransId="{0B6A5EB0-81FD-4BB8-BC1C-489A08279945}"/>
    <dgm:cxn modelId="{FE3B461D-F1B8-482C-AD6C-6ECEA2005FEB}" type="presOf" srcId="{4CD5BAF1-9731-4338-88C0-8C3C70E076FA}" destId="{BA196275-E500-46C6-B0E0-0DB6BA4D35B7}" srcOrd="0" destOrd="0" presId="urn:microsoft.com/office/officeart/2005/8/layout/pList1"/>
    <dgm:cxn modelId="{527774BC-CCA4-48F9-9B14-BDB51304F372}" srcId="{B078504A-9540-4E34-B6B2-C06A9A5C3283}" destId="{4CD5BAF1-9731-4338-88C0-8C3C70E076FA}" srcOrd="5" destOrd="0" parTransId="{3A7FBA27-2633-4121-8F70-01B3AD77A826}" sibTransId="{269DD9CB-51F2-464F-88B0-0FDEF69BB2EC}"/>
    <dgm:cxn modelId="{FAEC7A57-1B90-4ADB-A572-844202BB719F}" srcId="{B078504A-9540-4E34-B6B2-C06A9A5C3283}" destId="{2285C47B-4B43-430E-83D5-4D67746345F4}" srcOrd="0" destOrd="0" parTransId="{1DDD284C-DEA1-45AB-9E73-25860D2A3C57}" sibTransId="{379AA611-F9E3-4B46-A6A8-83D6E54CAF8A}"/>
    <dgm:cxn modelId="{15DBF01B-78ED-42C2-8A24-F7E525C0BE85}" type="presOf" srcId="{B078504A-9540-4E34-B6B2-C06A9A5C3283}" destId="{36FC8157-E326-4DAC-B019-69F3DD03A320}" srcOrd="0" destOrd="0" presId="urn:microsoft.com/office/officeart/2005/8/layout/pList1"/>
    <dgm:cxn modelId="{60847B1D-8BA9-4DAD-9E87-2D2CDCC1A083}" type="presParOf" srcId="{36FC8157-E326-4DAC-B019-69F3DD03A320}" destId="{4F40AF76-3FB2-49C4-97BF-96DB76B85A97}" srcOrd="0" destOrd="0" presId="urn:microsoft.com/office/officeart/2005/8/layout/pList1"/>
    <dgm:cxn modelId="{145CB3F4-FEFE-4DBA-A3A2-1313450B292A}" type="presParOf" srcId="{4F40AF76-3FB2-49C4-97BF-96DB76B85A97}" destId="{887CFEDF-7B36-4F25-B277-7565D81A6E5C}" srcOrd="0" destOrd="0" presId="urn:microsoft.com/office/officeart/2005/8/layout/pList1"/>
    <dgm:cxn modelId="{2E8FCAC2-EDBA-4CD7-A4DA-920A5B5B20C2}" type="presParOf" srcId="{4F40AF76-3FB2-49C4-97BF-96DB76B85A97}" destId="{6D32C3A3-F1F2-437C-9DBC-D0480C1A90D4}" srcOrd="1" destOrd="0" presId="urn:microsoft.com/office/officeart/2005/8/layout/pList1"/>
    <dgm:cxn modelId="{79337674-D6AA-4A6A-925C-9339F0402F3F}" type="presParOf" srcId="{36FC8157-E326-4DAC-B019-69F3DD03A320}" destId="{02B3AB27-C2CA-445E-8B8A-0B0998353D93}" srcOrd="1" destOrd="0" presId="urn:microsoft.com/office/officeart/2005/8/layout/pList1"/>
    <dgm:cxn modelId="{0A5662AF-BDD8-4E16-AA86-5E120013C540}" type="presParOf" srcId="{36FC8157-E326-4DAC-B019-69F3DD03A320}" destId="{8DE71200-DFFA-4065-B049-BE9B0F807005}" srcOrd="2" destOrd="0" presId="urn:microsoft.com/office/officeart/2005/8/layout/pList1"/>
    <dgm:cxn modelId="{BF5A7653-D632-4DED-9EF6-711FAF2DA830}" type="presParOf" srcId="{8DE71200-DFFA-4065-B049-BE9B0F807005}" destId="{9E13F57E-2757-4F58-BC64-1E5389B59C9E}" srcOrd="0" destOrd="0" presId="urn:microsoft.com/office/officeart/2005/8/layout/pList1"/>
    <dgm:cxn modelId="{E89E5FE4-56E9-442D-BF62-8B721BB6FF75}" type="presParOf" srcId="{8DE71200-DFFA-4065-B049-BE9B0F807005}" destId="{6C9F35F5-2CDD-4FE5-958A-5FFED29465F0}" srcOrd="1" destOrd="0" presId="urn:microsoft.com/office/officeart/2005/8/layout/pList1"/>
    <dgm:cxn modelId="{D6D66C34-E572-4D2C-AD08-F35DFBFBB56A}" type="presParOf" srcId="{36FC8157-E326-4DAC-B019-69F3DD03A320}" destId="{82B5D5DE-616B-45D8-BC49-F4C1FA7A7CCB}" srcOrd="3" destOrd="0" presId="urn:microsoft.com/office/officeart/2005/8/layout/pList1"/>
    <dgm:cxn modelId="{12042708-791E-4BC1-85F2-4097BDEDB081}" type="presParOf" srcId="{36FC8157-E326-4DAC-B019-69F3DD03A320}" destId="{952A7610-8623-4D90-8CC3-05C041B652E3}" srcOrd="4" destOrd="0" presId="urn:microsoft.com/office/officeart/2005/8/layout/pList1"/>
    <dgm:cxn modelId="{A6EF7E7E-2238-454B-ABE9-C1B829C820B8}" type="presParOf" srcId="{952A7610-8623-4D90-8CC3-05C041B652E3}" destId="{F65DCFFF-96A7-48B3-8C20-BE761116B263}" srcOrd="0" destOrd="0" presId="urn:microsoft.com/office/officeart/2005/8/layout/pList1"/>
    <dgm:cxn modelId="{2450269B-847A-4B08-A8EA-61D7F9BB81D9}" type="presParOf" srcId="{952A7610-8623-4D90-8CC3-05C041B652E3}" destId="{00A6747E-5385-4C2D-9D31-F64A1572B9AF}" srcOrd="1" destOrd="0" presId="urn:microsoft.com/office/officeart/2005/8/layout/pList1"/>
    <dgm:cxn modelId="{4CB3C33E-4871-467F-AE74-B0CD1C12114A}" type="presParOf" srcId="{36FC8157-E326-4DAC-B019-69F3DD03A320}" destId="{C09267C3-4ADA-4BB1-A90B-4BE2154AB71E}" srcOrd="5" destOrd="0" presId="urn:microsoft.com/office/officeart/2005/8/layout/pList1"/>
    <dgm:cxn modelId="{2777D4CC-35CC-4E15-98EB-2A1E39CB01D3}" type="presParOf" srcId="{36FC8157-E326-4DAC-B019-69F3DD03A320}" destId="{90B37511-141E-4116-AD01-BCE42B442408}" srcOrd="6" destOrd="0" presId="urn:microsoft.com/office/officeart/2005/8/layout/pList1"/>
    <dgm:cxn modelId="{174DD24E-9396-4BC9-BE6E-51F759B5AE49}" type="presParOf" srcId="{90B37511-141E-4116-AD01-BCE42B442408}" destId="{6CE2523D-F415-405F-B088-3088CEAF1497}" srcOrd="0" destOrd="0" presId="urn:microsoft.com/office/officeart/2005/8/layout/pList1"/>
    <dgm:cxn modelId="{12DB4E7B-CA7C-49D7-AC4B-669747EAE26B}" type="presParOf" srcId="{90B37511-141E-4116-AD01-BCE42B442408}" destId="{0A69980C-BA7A-46E0-B44E-61FB4953A968}" srcOrd="1" destOrd="0" presId="urn:microsoft.com/office/officeart/2005/8/layout/pList1"/>
    <dgm:cxn modelId="{206EEDD7-3378-4AEE-9EE1-554B66BFD4FD}" type="presParOf" srcId="{36FC8157-E326-4DAC-B019-69F3DD03A320}" destId="{51B2D844-A8BF-4E23-B4FA-8D87FBB5B9A3}" srcOrd="7" destOrd="0" presId="urn:microsoft.com/office/officeart/2005/8/layout/pList1"/>
    <dgm:cxn modelId="{8ED55A5C-81E7-4FA5-9AAD-694B58082716}" type="presParOf" srcId="{36FC8157-E326-4DAC-B019-69F3DD03A320}" destId="{5E167F4C-4FDB-432F-965D-79165A729679}" srcOrd="8" destOrd="0" presId="urn:microsoft.com/office/officeart/2005/8/layout/pList1"/>
    <dgm:cxn modelId="{49E2BA80-9D4D-401B-BEA9-57CECB5F2438}" type="presParOf" srcId="{5E167F4C-4FDB-432F-965D-79165A729679}" destId="{1041D946-B1E7-4086-9D09-E027B49393B3}" srcOrd="0" destOrd="0" presId="urn:microsoft.com/office/officeart/2005/8/layout/pList1"/>
    <dgm:cxn modelId="{48269B49-EF2D-46C1-8E6B-C7188140A8F6}" type="presParOf" srcId="{5E167F4C-4FDB-432F-965D-79165A729679}" destId="{1B973B5F-D464-4776-8E68-8A9F2B33053F}" srcOrd="1" destOrd="0" presId="urn:microsoft.com/office/officeart/2005/8/layout/pList1"/>
    <dgm:cxn modelId="{25DA607E-A22B-4D25-B7E8-CE32821A7652}" type="presParOf" srcId="{36FC8157-E326-4DAC-B019-69F3DD03A320}" destId="{60035030-5C88-446F-9C58-6E17CF74F709}" srcOrd="9" destOrd="0" presId="urn:microsoft.com/office/officeart/2005/8/layout/pList1"/>
    <dgm:cxn modelId="{A65C2BED-3EB8-4874-89B7-69FB4AC1DAE2}" type="presParOf" srcId="{36FC8157-E326-4DAC-B019-69F3DD03A320}" destId="{623D8198-3B05-4045-BDF7-9A336618457F}" srcOrd="10" destOrd="0" presId="urn:microsoft.com/office/officeart/2005/8/layout/pList1"/>
    <dgm:cxn modelId="{EDC1BB4C-2670-4DCB-9058-35222B4EF5AB}" type="presParOf" srcId="{623D8198-3B05-4045-BDF7-9A336618457F}" destId="{504D2364-843D-46F1-B356-C18FFEB1CCCF}" srcOrd="0" destOrd="0" presId="urn:microsoft.com/office/officeart/2005/8/layout/pList1"/>
    <dgm:cxn modelId="{A9851578-8947-445B-8713-4E4D4E16F9C9}" type="presParOf" srcId="{623D8198-3B05-4045-BDF7-9A336618457F}" destId="{BA196275-E500-46C6-B0E0-0DB6BA4D35B7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52EC79-A026-4AB1-B56A-388A3FF69F5F}" type="doc">
      <dgm:prSet loTypeId="urn:microsoft.com/office/officeart/2005/8/layout/radial1" loCatId="relationship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89CD99C-EAA6-43C1-8A1B-0D76FAFCA33E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bg2">
            <a:lumMod val="2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600" b="1" dirty="0" smtClean="0">
              <a:latin typeface="楷体" panose="02010609060101010101" pitchFamily="49" charset="-122"/>
              <a:ea typeface="楷体" panose="02010609060101010101" pitchFamily="49" charset="-122"/>
            </a:rPr>
            <a:t>DD</a:t>
          </a:r>
          <a:br>
            <a:rPr lang="en-US" sz="1600" b="1" dirty="0" smtClean="0">
              <a:latin typeface="楷体" panose="02010609060101010101" pitchFamily="49" charset="-122"/>
              <a:ea typeface="楷体" panose="02010609060101010101" pitchFamily="49" charset="-122"/>
            </a:rPr>
          </a:br>
          <a:r>
            <a:rPr lang="zh-CN" altLang="en-US" sz="1600" b="1" dirty="0" smtClean="0">
              <a:latin typeface="楷体" panose="02010609060101010101" pitchFamily="49" charset="-122"/>
              <a:ea typeface="楷体" panose="02010609060101010101" pitchFamily="49" charset="-122"/>
            </a:rPr>
            <a:t>设计总监 </a:t>
          </a:r>
          <a:r>
            <a:rPr lang="en-US" altLang="zh-CN" sz="1600" b="1" dirty="0" smtClean="0">
              <a:latin typeface="楷体" panose="02010609060101010101" pitchFamily="49" charset="-122"/>
              <a:ea typeface="楷体" panose="02010609060101010101" pitchFamily="49" charset="-122"/>
            </a:rPr>
            <a:t>       </a:t>
          </a:r>
        </a:p>
      </dgm:t>
    </dgm:pt>
    <dgm:pt modelId="{EB6F9244-55E2-488A-9548-D7F0CD867E06}" type="parTrans" cxnId="{6D397A85-0E1E-4504-A9BE-451F4BCFD3E1}">
      <dgm:prSet/>
      <dgm:spPr/>
      <dgm:t>
        <a:bodyPr/>
        <a:lstStyle/>
        <a:p>
          <a:endParaRPr lang="en-US" sz="3200"/>
        </a:p>
      </dgm:t>
    </dgm:pt>
    <dgm:pt modelId="{9C2ACF0A-4218-4DB6-96F7-723E3E63F3C0}" type="sibTrans" cxnId="{6D397A85-0E1E-4504-A9BE-451F4BCFD3E1}">
      <dgm:prSet/>
      <dgm:spPr/>
      <dgm:t>
        <a:bodyPr/>
        <a:lstStyle/>
        <a:p>
          <a:endParaRPr lang="en-US" sz="3200"/>
        </a:p>
      </dgm:t>
    </dgm:pt>
    <dgm:pt modelId="{771C9BA1-54DA-4B21-A48F-7B42EA7008AC}">
      <dgm:prSet phldrT="[Text]" custT="1"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600" b="1" dirty="0" smtClean="0">
              <a:latin typeface="楷体" panose="02010609060101010101" pitchFamily="49" charset="-122"/>
              <a:ea typeface="楷体" panose="02010609060101010101" pitchFamily="49" charset="-122"/>
            </a:rPr>
            <a:t>DEV</a:t>
          </a:r>
        </a:p>
        <a:p>
          <a:r>
            <a:rPr lang="zh-CN" altLang="en-US" sz="1600" b="1" dirty="0" smtClean="0">
              <a:latin typeface="楷体" panose="02010609060101010101" pitchFamily="49" charset="-122"/>
              <a:ea typeface="楷体" panose="02010609060101010101" pitchFamily="49" charset="-122"/>
            </a:rPr>
            <a:t>发展</a:t>
          </a:r>
          <a:endParaRPr lang="en-US" sz="1600" b="1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CC472837-B9EB-4DBA-A189-CB22355222A3}" type="parTrans" cxnId="{CC217E73-21FB-41CB-A5EB-B06BAF9AE808}">
      <dgm:prSet custT="1"/>
      <dgm:spPr>
        <a:ln w="3175"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1600" b="1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8003B604-6D9A-4541-A0F8-11F99FE2F9C3}" type="sibTrans" cxnId="{CC217E73-21FB-41CB-A5EB-B06BAF9AE808}">
      <dgm:prSet/>
      <dgm:spPr/>
      <dgm:t>
        <a:bodyPr/>
        <a:lstStyle/>
        <a:p>
          <a:endParaRPr lang="en-US" sz="3200"/>
        </a:p>
      </dgm:t>
    </dgm:pt>
    <dgm:pt modelId="{66151031-56F9-4FFE-90D9-00D5F3231FF5}">
      <dgm:prSet phldrT="[Text]" custT="1"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600" b="1" dirty="0" smtClean="0">
              <a:latin typeface="楷体" panose="02010609060101010101" pitchFamily="49" charset="-122"/>
              <a:ea typeface="楷体" panose="02010609060101010101" pitchFamily="49" charset="-122"/>
            </a:rPr>
            <a:t>HR</a:t>
          </a:r>
        </a:p>
        <a:p>
          <a:r>
            <a:rPr lang="zh-CN" altLang="en-US" sz="1600" b="1" dirty="0" smtClean="0">
              <a:latin typeface="楷体" panose="02010609060101010101" pitchFamily="49" charset="-122"/>
              <a:ea typeface="楷体" panose="02010609060101010101" pitchFamily="49" charset="-122"/>
            </a:rPr>
            <a:t>人力资源</a:t>
          </a:r>
          <a:endParaRPr lang="en-US" sz="1600" b="1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0F35772D-2B82-4143-BD05-FB2609E20686}" type="parTrans" cxnId="{D6281216-4CAB-48EC-8381-E9ED881CEFAD}">
      <dgm:prSet custT="1"/>
      <dgm:spPr>
        <a:ln w="3175"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1600" b="1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4F3A5812-8D6B-41CF-ADE7-8505DEEB04E5}" type="sibTrans" cxnId="{D6281216-4CAB-48EC-8381-E9ED881CEFAD}">
      <dgm:prSet/>
      <dgm:spPr/>
      <dgm:t>
        <a:bodyPr/>
        <a:lstStyle/>
        <a:p>
          <a:endParaRPr lang="en-US" sz="3200"/>
        </a:p>
      </dgm:t>
    </dgm:pt>
    <dgm:pt modelId="{FD954517-D327-421C-9295-F754A5198F15}">
      <dgm:prSet phldrT="[Text]"/>
      <dgm:spPr/>
      <dgm:t>
        <a:bodyPr/>
        <a:lstStyle/>
        <a:p>
          <a:endParaRPr lang="en-US" sz="1600" b="1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0585B5AC-8F62-463B-A87E-AB7C31A1C1EB}" type="parTrans" cxnId="{21101BB7-1A2C-4C31-ACE6-7A7765959CB5}">
      <dgm:prSet/>
      <dgm:spPr/>
      <dgm:t>
        <a:bodyPr/>
        <a:lstStyle/>
        <a:p>
          <a:endParaRPr lang="en-US" sz="3200"/>
        </a:p>
      </dgm:t>
    </dgm:pt>
    <dgm:pt modelId="{B31604B6-C23A-4B21-A489-86C77C0FBF80}" type="sibTrans" cxnId="{21101BB7-1A2C-4C31-ACE6-7A7765959CB5}">
      <dgm:prSet/>
      <dgm:spPr/>
      <dgm:t>
        <a:bodyPr/>
        <a:lstStyle/>
        <a:p>
          <a:endParaRPr lang="en-US" sz="3200"/>
        </a:p>
      </dgm:t>
    </dgm:pt>
    <dgm:pt modelId="{F27E557A-5CAB-4AF7-9179-2D43AE9CD806}">
      <dgm:prSet phldrT="[Text]" custT="1"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600" b="1" dirty="0" smtClean="0">
              <a:latin typeface="楷体" panose="02010609060101010101" pitchFamily="49" charset="-122"/>
              <a:ea typeface="楷体" panose="02010609060101010101" pitchFamily="49" charset="-122"/>
            </a:rPr>
            <a:t>IT</a:t>
          </a:r>
        </a:p>
        <a:p>
          <a:r>
            <a:rPr lang="zh-CN" altLang="en-US" sz="1600" b="1" dirty="0" smtClean="0">
              <a:latin typeface="楷体" panose="02010609060101010101" pitchFamily="49" charset="-122"/>
              <a:ea typeface="楷体" panose="02010609060101010101" pitchFamily="49" charset="-122"/>
            </a:rPr>
            <a:t>信息科技</a:t>
          </a:r>
          <a:endParaRPr lang="en-US" sz="1600" b="1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F6BDB7CA-6C8E-4CB4-A4D6-8A5E8DCC5C21}" type="parTrans" cxnId="{A175AB01-3A7B-4925-9425-77D44CB9EC21}">
      <dgm:prSet custT="1"/>
      <dgm:spPr>
        <a:ln w="3175"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1600" b="1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5C83B981-8317-4E73-89F8-C7FA041BFE68}" type="sibTrans" cxnId="{A175AB01-3A7B-4925-9425-77D44CB9EC21}">
      <dgm:prSet/>
      <dgm:spPr/>
      <dgm:t>
        <a:bodyPr/>
        <a:lstStyle/>
        <a:p>
          <a:endParaRPr lang="en-US" sz="3200"/>
        </a:p>
      </dgm:t>
    </dgm:pt>
    <dgm:pt modelId="{A77474AA-E1AD-444B-A5EE-E324DDC66B63}">
      <dgm:prSet phldrT="[Text]" custT="1"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600" b="1" dirty="0" smtClean="0">
              <a:latin typeface="楷体" panose="02010609060101010101" pitchFamily="49" charset="-122"/>
              <a:ea typeface="楷体" panose="02010609060101010101" pitchFamily="49" charset="-122"/>
            </a:rPr>
            <a:t>Spa</a:t>
          </a:r>
        </a:p>
        <a:p>
          <a:r>
            <a:rPr lang="zh-CN" altLang="en-US" sz="1600" b="1" dirty="0" smtClean="0">
              <a:latin typeface="楷体" panose="02010609060101010101" pitchFamily="49" charset="-122"/>
              <a:ea typeface="楷体" panose="02010609060101010101" pitchFamily="49" charset="-122"/>
            </a:rPr>
            <a:t>康体</a:t>
          </a:r>
          <a:endParaRPr lang="en-US" sz="1600" b="1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695F7581-0F86-4CFF-BEFB-6FAE6AF14A12}" type="parTrans" cxnId="{A8C95F00-E184-4413-8651-A4FB850C4DFC}">
      <dgm:prSet custT="1"/>
      <dgm:spPr>
        <a:ln w="3175"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1600" b="1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24050757-A116-41D0-8354-50863B37BFAA}" type="sibTrans" cxnId="{A8C95F00-E184-4413-8651-A4FB850C4DFC}">
      <dgm:prSet/>
      <dgm:spPr/>
      <dgm:t>
        <a:bodyPr/>
        <a:lstStyle/>
        <a:p>
          <a:endParaRPr lang="en-US" sz="3200"/>
        </a:p>
      </dgm:t>
    </dgm:pt>
    <dgm:pt modelId="{3A4986C3-1A28-42B9-92F8-4D5182A7D428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bg2">
            <a:lumMod val="2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600" b="1" dirty="0" smtClean="0">
              <a:latin typeface="楷体" panose="02010609060101010101" pitchFamily="49" charset="-122"/>
              <a:ea typeface="楷体" panose="02010609060101010101" pitchFamily="49" charset="-122"/>
            </a:rPr>
            <a:t>FF&amp;E</a:t>
          </a:r>
        </a:p>
        <a:p>
          <a:r>
            <a:rPr lang="zh-CN" altLang="en-US" sz="1600" b="1" dirty="0" smtClean="0">
              <a:latin typeface="楷体" panose="02010609060101010101" pitchFamily="49" charset="-122"/>
              <a:ea typeface="楷体" panose="02010609060101010101" pitchFamily="49" charset="-122"/>
            </a:rPr>
            <a:t>软装</a:t>
          </a:r>
          <a:endParaRPr lang="en-US" sz="1600" b="1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40090B17-726F-4210-881F-72C90021A532}" type="parTrans" cxnId="{E05D0AB6-C9A9-4177-9267-4E354C9B3506}">
      <dgm:prSet custT="1"/>
      <dgm:spPr>
        <a:ln w="3175"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1600" b="1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6C03EBF4-F491-4AE3-963D-3FD6408268FE}" type="sibTrans" cxnId="{E05D0AB6-C9A9-4177-9267-4E354C9B3506}">
      <dgm:prSet/>
      <dgm:spPr/>
      <dgm:t>
        <a:bodyPr/>
        <a:lstStyle/>
        <a:p>
          <a:endParaRPr lang="en-US" sz="3200"/>
        </a:p>
      </dgm:t>
    </dgm:pt>
    <dgm:pt modelId="{26C36764-E7E9-4A66-A9F9-CEB83C129969}">
      <dgm:prSet phldrT="[Text]" custT="1"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600" b="1" dirty="0" smtClean="0">
              <a:latin typeface="楷体" panose="02010609060101010101" pitchFamily="49" charset="-122"/>
              <a:ea typeface="楷体" panose="02010609060101010101" pitchFamily="49" charset="-122"/>
            </a:rPr>
            <a:t>Brand</a:t>
          </a:r>
        </a:p>
        <a:p>
          <a:r>
            <a:rPr lang="zh-CN" altLang="en-US" sz="1600" b="1" dirty="0" smtClean="0">
              <a:latin typeface="楷体" panose="02010609060101010101" pitchFamily="49" charset="-122"/>
              <a:ea typeface="楷体" panose="02010609060101010101" pitchFamily="49" charset="-122"/>
            </a:rPr>
            <a:t>品牌</a:t>
          </a:r>
          <a:endParaRPr lang="en-US" sz="1600" b="1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7D54E5DA-24BC-4E43-B04E-4091B53C9462}" type="parTrans" cxnId="{E382C1BD-2CAE-4C34-A180-03A59ED6DBCA}">
      <dgm:prSet custT="1"/>
      <dgm:spPr>
        <a:ln w="3175"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1600" b="1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8582659F-B135-4833-960D-407BB876F3AA}" type="sibTrans" cxnId="{E382C1BD-2CAE-4C34-A180-03A59ED6DBCA}">
      <dgm:prSet/>
      <dgm:spPr/>
      <dgm:t>
        <a:bodyPr/>
        <a:lstStyle/>
        <a:p>
          <a:endParaRPr lang="en-US" sz="3200"/>
        </a:p>
      </dgm:t>
    </dgm:pt>
    <dgm:pt modelId="{3B756743-1F40-4838-839D-5D72D7A5E334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bg2">
            <a:lumMod val="2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600" b="1" dirty="0" smtClean="0">
              <a:latin typeface="楷体" panose="02010609060101010101" pitchFamily="49" charset="-122"/>
              <a:ea typeface="楷体" panose="02010609060101010101" pitchFamily="49" charset="-122"/>
            </a:rPr>
            <a:t>ED</a:t>
          </a:r>
          <a:br>
            <a:rPr lang="en-US" sz="1600" b="1" dirty="0" smtClean="0">
              <a:latin typeface="楷体" panose="02010609060101010101" pitchFamily="49" charset="-122"/>
              <a:ea typeface="楷体" panose="02010609060101010101" pitchFamily="49" charset="-122"/>
            </a:rPr>
          </a:br>
          <a:r>
            <a:rPr lang="zh-CN" altLang="en-US" sz="1600" b="1" dirty="0" smtClean="0">
              <a:latin typeface="楷体" panose="02010609060101010101" pitchFamily="49" charset="-122"/>
              <a:ea typeface="楷体" panose="02010609060101010101" pitchFamily="49" charset="-122"/>
            </a:rPr>
            <a:t>工程总监</a:t>
          </a:r>
          <a:endParaRPr lang="en-US" sz="1600" b="1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D5E55CD6-65AA-4DBB-8CF4-168C125EEF9A}" type="parTrans" cxnId="{9A1E5C56-F951-4339-86D2-7903D897CE70}">
      <dgm:prSet custT="1"/>
      <dgm:spPr>
        <a:ln w="3175"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1600" b="1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7E9FB3EF-FFCD-4337-A9F7-9B40AE6F89E9}" type="sibTrans" cxnId="{9A1E5C56-F951-4339-86D2-7903D897CE70}">
      <dgm:prSet/>
      <dgm:spPr/>
      <dgm:t>
        <a:bodyPr/>
        <a:lstStyle/>
        <a:p>
          <a:endParaRPr lang="en-US" sz="3200"/>
        </a:p>
      </dgm:t>
    </dgm:pt>
    <dgm:pt modelId="{2AD727AA-E74A-4317-AAA4-00BDE2F8BF1E}">
      <dgm:prSet phldrT="[Text]" custT="1"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600" b="1" dirty="0" smtClean="0">
              <a:latin typeface="楷体" panose="02010609060101010101" pitchFamily="49" charset="-122"/>
              <a:ea typeface="楷体" panose="02010609060101010101" pitchFamily="49" charset="-122"/>
            </a:rPr>
            <a:t>Ops</a:t>
          </a:r>
          <a:br>
            <a:rPr lang="en-US" sz="1600" b="1" dirty="0" smtClean="0">
              <a:latin typeface="楷体" panose="02010609060101010101" pitchFamily="49" charset="-122"/>
              <a:ea typeface="楷体" panose="02010609060101010101" pitchFamily="49" charset="-122"/>
            </a:rPr>
          </a:br>
          <a:r>
            <a:rPr lang="zh-CN" altLang="en-US" sz="1600" b="1" dirty="0" smtClean="0">
              <a:latin typeface="楷体" panose="02010609060101010101" pitchFamily="49" charset="-122"/>
              <a:ea typeface="楷体" panose="02010609060101010101" pitchFamily="49" charset="-122"/>
            </a:rPr>
            <a:t>运营</a:t>
          </a:r>
          <a:endParaRPr lang="en-US" sz="1600" b="1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419FD941-9B04-4932-AA41-BC5D2E918D6C}" type="parTrans" cxnId="{31F70B5C-41F3-4FF8-80CA-EC8BC986D6F6}">
      <dgm:prSet custT="1"/>
      <dgm:spPr>
        <a:ln w="3175"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1600" b="1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9BC94BAD-18DB-459A-A7FC-0A66B9AD2056}" type="sibTrans" cxnId="{31F70B5C-41F3-4FF8-80CA-EC8BC986D6F6}">
      <dgm:prSet/>
      <dgm:spPr/>
      <dgm:t>
        <a:bodyPr/>
        <a:lstStyle/>
        <a:p>
          <a:endParaRPr lang="en-US" sz="3200"/>
        </a:p>
      </dgm:t>
    </dgm:pt>
    <dgm:pt modelId="{36AD2045-ADD1-4234-87CF-222410DEB469}">
      <dgm:prSet phldrT="[Text]" custT="1"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600" b="1" dirty="0" smtClean="0">
              <a:latin typeface="楷体" panose="02010609060101010101" pitchFamily="49" charset="-122"/>
              <a:ea typeface="楷体" panose="02010609060101010101" pitchFamily="49" charset="-122"/>
            </a:rPr>
            <a:t>F&amp;B</a:t>
          </a:r>
        </a:p>
        <a:p>
          <a:r>
            <a:rPr lang="zh-CN" altLang="en-US" sz="1600" b="1" dirty="0" smtClean="0">
              <a:latin typeface="楷体" panose="02010609060101010101" pitchFamily="49" charset="-122"/>
              <a:ea typeface="楷体" panose="02010609060101010101" pitchFamily="49" charset="-122"/>
            </a:rPr>
            <a:t>餐饮</a:t>
          </a:r>
          <a:endParaRPr lang="en-US" sz="1600" b="1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0202EE1E-8EB2-43B5-A75C-5CE7CCDA575C}" type="parTrans" cxnId="{C0523081-8486-440C-8F5B-71310F35A710}">
      <dgm:prSet custT="1"/>
      <dgm:spPr>
        <a:ln w="3175"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1600" b="1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91A80BB3-4C6A-407E-A81E-3670AD0ABACA}" type="sibTrans" cxnId="{C0523081-8486-440C-8F5B-71310F35A710}">
      <dgm:prSet/>
      <dgm:spPr/>
      <dgm:t>
        <a:bodyPr/>
        <a:lstStyle/>
        <a:p>
          <a:endParaRPr lang="en-US" sz="3200"/>
        </a:p>
      </dgm:t>
    </dgm:pt>
    <dgm:pt modelId="{20625563-9605-46B7-A15A-DBA6DD36F1B7}" type="pres">
      <dgm:prSet presAssocID="{8A52EC79-A026-4AB1-B56A-388A3FF69F5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C33D655-CCA7-48EE-BBE2-0DAB3A82FE0C}" type="pres">
      <dgm:prSet presAssocID="{B89CD99C-EAA6-43C1-8A1B-0D76FAFCA33E}" presName="centerShape" presStyleLbl="node0" presStyleIdx="0" presStyleCnt="1" custScaleX="143785" custScaleY="143820" custLinFactNeighborX="14408" custLinFactNeighborY="-2249"/>
      <dgm:spPr/>
      <dgm:t>
        <a:bodyPr/>
        <a:lstStyle/>
        <a:p>
          <a:endParaRPr lang="en-US"/>
        </a:p>
      </dgm:t>
    </dgm:pt>
    <dgm:pt modelId="{32384A4D-57CD-4CE1-BC28-171F5F3AC180}" type="pres">
      <dgm:prSet presAssocID="{419FD941-9B04-4932-AA41-BC5D2E918D6C}" presName="Name9" presStyleLbl="parChTrans1D2" presStyleIdx="0" presStyleCnt="9"/>
      <dgm:spPr/>
      <dgm:t>
        <a:bodyPr/>
        <a:lstStyle/>
        <a:p>
          <a:endParaRPr lang="en-US"/>
        </a:p>
      </dgm:t>
    </dgm:pt>
    <dgm:pt modelId="{CE79F260-E32B-4948-9835-FFE34E2D0365}" type="pres">
      <dgm:prSet presAssocID="{419FD941-9B04-4932-AA41-BC5D2E918D6C}" presName="connTx" presStyleLbl="parChTrans1D2" presStyleIdx="0" presStyleCnt="9"/>
      <dgm:spPr/>
      <dgm:t>
        <a:bodyPr/>
        <a:lstStyle/>
        <a:p>
          <a:endParaRPr lang="en-US"/>
        </a:p>
      </dgm:t>
    </dgm:pt>
    <dgm:pt modelId="{759DCB19-99BF-4EAC-A105-4ADDFDDC1454}" type="pres">
      <dgm:prSet presAssocID="{2AD727AA-E74A-4317-AAA4-00BDE2F8BF1E}" presName="node" presStyleLbl="node1" presStyleIdx="0" presStyleCnt="9" custRadScaleRad="97923" custRadScaleInc="-376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EE2909-C9EA-4062-B6E2-A9688A913E69}" type="pres">
      <dgm:prSet presAssocID="{CC472837-B9EB-4DBA-A189-CB22355222A3}" presName="Name9" presStyleLbl="parChTrans1D2" presStyleIdx="1" presStyleCnt="9"/>
      <dgm:spPr/>
      <dgm:t>
        <a:bodyPr/>
        <a:lstStyle/>
        <a:p>
          <a:endParaRPr lang="en-US"/>
        </a:p>
      </dgm:t>
    </dgm:pt>
    <dgm:pt modelId="{ABCDF3EE-A6AF-42FD-8B7F-AFEF651A6938}" type="pres">
      <dgm:prSet presAssocID="{CC472837-B9EB-4DBA-A189-CB22355222A3}" presName="connTx" presStyleLbl="parChTrans1D2" presStyleIdx="1" presStyleCnt="9"/>
      <dgm:spPr/>
      <dgm:t>
        <a:bodyPr/>
        <a:lstStyle/>
        <a:p>
          <a:endParaRPr lang="en-US"/>
        </a:p>
      </dgm:t>
    </dgm:pt>
    <dgm:pt modelId="{F79A0911-BD55-41B5-93F8-6AD2376143F8}" type="pres">
      <dgm:prSet presAssocID="{771C9BA1-54DA-4B21-A48F-7B42EA7008AC}" presName="node" presStyleLbl="node1" presStyleIdx="1" presStyleCnt="9" custRadScaleRad="98174" custRadScaleInc="-152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2C81F1-4EA3-4A16-AB77-65A8153AAA63}" type="pres">
      <dgm:prSet presAssocID="{7D54E5DA-24BC-4E43-B04E-4091B53C9462}" presName="Name9" presStyleLbl="parChTrans1D2" presStyleIdx="2" presStyleCnt="9"/>
      <dgm:spPr/>
      <dgm:t>
        <a:bodyPr/>
        <a:lstStyle/>
        <a:p>
          <a:endParaRPr lang="en-US"/>
        </a:p>
      </dgm:t>
    </dgm:pt>
    <dgm:pt modelId="{B2B06A4D-9065-4E8E-9899-00F462E3FA88}" type="pres">
      <dgm:prSet presAssocID="{7D54E5DA-24BC-4E43-B04E-4091B53C9462}" presName="connTx" presStyleLbl="parChTrans1D2" presStyleIdx="2" presStyleCnt="9"/>
      <dgm:spPr/>
      <dgm:t>
        <a:bodyPr/>
        <a:lstStyle/>
        <a:p>
          <a:endParaRPr lang="en-US"/>
        </a:p>
      </dgm:t>
    </dgm:pt>
    <dgm:pt modelId="{D7417CAF-B0DF-4B66-A35A-B0745FB696C7}" type="pres">
      <dgm:prSet presAssocID="{26C36764-E7E9-4A66-A9F9-CEB83C129969}" presName="node" presStyleLbl="node1" presStyleIdx="2" presStyleCnt="9" custRadScaleRad="102097" custRadScaleInc="39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D2AE63-6B78-4691-9290-C8BE67867364}" type="pres">
      <dgm:prSet presAssocID="{0F35772D-2B82-4143-BD05-FB2609E20686}" presName="Name9" presStyleLbl="parChTrans1D2" presStyleIdx="3" presStyleCnt="9"/>
      <dgm:spPr/>
      <dgm:t>
        <a:bodyPr/>
        <a:lstStyle/>
        <a:p>
          <a:endParaRPr lang="en-US"/>
        </a:p>
      </dgm:t>
    </dgm:pt>
    <dgm:pt modelId="{0F94F34E-2C35-4BF7-9FAF-D3384572AC6B}" type="pres">
      <dgm:prSet presAssocID="{0F35772D-2B82-4143-BD05-FB2609E20686}" presName="connTx" presStyleLbl="parChTrans1D2" presStyleIdx="3" presStyleCnt="9"/>
      <dgm:spPr/>
      <dgm:t>
        <a:bodyPr/>
        <a:lstStyle/>
        <a:p>
          <a:endParaRPr lang="en-US"/>
        </a:p>
      </dgm:t>
    </dgm:pt>
    <dgm:pt modelId="{2E7EE8B2-54C5-4E8A-9F08-FD0241700DC5}" type="pres">
      <dgm:prSet presAssocID="{66151031-56F9-4FFE-90D9-00D5F3231FF5}" presName="node" presStyleLbl="node1" presStyleIdx="3" presStyleCnt="9" custRadScaleRad="95443" custRadScaleInc="52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7CB6CA-2E7F-41CB-B300-A1931B375A76}" type="pres">
      <dgm:prSet presAssocID="{F6BDB7CA-6C8E-4CB4-A4D6-8A5E8DCC5C21}" presName="Name9" presStyleLbl="parChTrans1D2" presStyleIdx="4" presStyleCnt="9"/>
      <dgm:spPr/>
      <dgm:t>
        <a:bodyPr/>
        <a:lstStyle/>
        <a:p>
          <a:endParaRPr lang="en-US"/>
        </a:p>
      </dgm:t>
    </dgm:pt>
    <dgm:pt modelId="{18B9B9A9-A0F6-4E38-9479-8CAD98BC1B25}" type="pres">
      <dgm:prSet presAssocID="{F6BDB7CA-6C8E-4CB4-A4D6-8A5E8DCC5C21}" presName="connTx" presStyleLbl="parChTrans1D2" presStyleIdx="4" presStyleCnt="9"/>
      <dgm:spPr/>
      <dgm:t>
        <a:bodyPr/>
        <a:lstStyle/>
        <a:p>
          <a:endParaRPr lang="en-US"/>
        </a:p>
      </dgm:t>
    </dgm:pt>
    <dgm:pt modelId="{5BABCB05-A138-4DBE-8A10-64B8EC3E5E44}" type="pres">
      <dgm:prSet presAssocID="{F27E557A-5CAB-4AF7-9179-2D43AE9CD806}" presName="node" presStyleLbl="node1" presStyleIdx="4" presStyleCnt="9" custRadScaleRad="88231" custRadScaleInc="1124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11D84A-ABD5-44E4-A780-C4510AC5DD58}" type="pres">
      <dgm:prSet presAssocID="{695F7581-0F86-4CFF-BEFB-6FAE6AF14A12}" presName="Name9" presStyleLbl="parChTrans1D2" presStyleIdx="5" presStyleCnt="9"/>
      <dgm:spPr/>
      <dgm:t>
        <a:bodyPr/>
        <a:lstStyle/>
        <a:p>
          <a:endParaRPr lang="en-US"/>
        </a:p>
      </dgm:t>
    </dgm:pt>
    <dgm:pt modelId="{2C232C74-6D58-411A-A427-B0C6D30AC6F3}" type="pres">
      <dgm:prSet presAssocID="{695F7581-0F86-4CFF-BEFB-6FAE6AF14A12}" presName="connTx" presStyleLbl="parChTrans1D2" presStyleIdx="5" presStyleCnt="9"/>
      <dgm:spPr/>
      <dgm:t>
        <a:bodyPr/>
        <a:lstStyle/>
        <a:p>
          <a:endParaRPr lang="en-US"/>
        </a:p>
      </dgm:t>
    </dgm:pt>
    <dgm:pt modelId="{431735C3-E18A-49E9-AE0A-D20479C25769}" type="pres">
      <dgm:prSet presAssocID="{A77474AA-E1AD-444B-A5EE-E324DDC66B63}" presName="node" presStyleLbl="node1" presStyleIdx="5" presStyleCnt="9" custRadScaleRad="103165" custRadScaleInc="1305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3CFD0F-F844-4FF0-88A0-9F0AC5E46D65}" type="pres">
      <dgm:prSet presAssocID="{40090B17-726F-4210-881F-72C90021A532}" presName="Name9" presStyleLbl="parChTrans1D2" presStyleIdx="6" presStyleCnt="9"/>
      <dgm:spPr/>
      <dgm:t>
        <a:bodyPr/>
        <a:lstStyle/>
        <a:p>
          <a:endParaRPr lang="en-US"/>
        </a:p>
      </dgm:t>
    </dgm:pt>
    <dgm:pt modelId="{1A5E41BE-B634-4109-BC54-74F58B936366}" type="pres">
      <dgm:prSet presAssocID="{40090B17-726F-4210-881F-72C90021A532}" presName="connTx" presStyleLbl="parChTrans1D2" presStyleIdx="6" presStyleCnt="9"/>
      <dgm:spPr/>
      <dgm:t>
        <a:bodyPr/>
        <a:lstStyle/>
        <a:p>
          <a:endParaRPr lang="en-US"/>
        </a:p>
      </dgm:t>
    </dgm:pt>
    <dgm:pt modelId="{68DA762C-72D2-464D-8C7F-1ADB6ECF01D5}" type="pres">
      <dgm:prSet presAssocID="{3A4986C3-1A28-42B9-92F8-4D5182A7D428}" presName="node" presStyleLbl="node1" presStyleIdx="6" presStyleCnt="9" custRadScaleRad="98886" custRadScaleInc="1375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320103-410C-4789-B884-F99F87EA744A}" type="pres">
      <dgm:prSet presAssocID="{D5E55CD6-65AA-4DBB-8CF4-168C125EEF9A}" presName="Name9" presStyleLbl="parChTrans1D2" presStyleIdx="7" presStyleCnt="9"/>
      <dgm:spPr/>
      <dgm:t>
        <a:bodyPr/>
        <a:lstStyle/>
        <a:p>
          <a:endParaRPr lang="en-US"/>
        </a:p>
      </dgm:t>
    </dgm:pt>
    <dgm:pt modelId="{233EEF00-8E68-4E9F-8884-AFB77CEF8377}" type="pres">
      <dgm:prSet presAssocID="{D5E55CD6-65AA-4DBB-8CF4-168C125EEF9A}" presName="connTx" presStyleLbl="parChTrans1D2" presStyleIdx="7" presStyleCnt="9"/>
      <dgm:spPr/>
      <dgm:t>
        <a:bodyPr/>
        <a:lstStyle/>
        <a:p>
          <a:endParaRPr lang="en-US"/>
        </a:p>
      </dgm:t>
    </dgm:pt>
    <dgm:pt modelId="{99509606-FD84-426D-A7DE-FA97B14E7C86}" type="pres">
      <dgm:prSet presAssocID="{3B756743-1F40-4838-839D-5D72D7A5E334}" presName="node" presStyleLbl="node1" presStyleIdx="7" presStyleCnt="9" custScaleX="121647" custScaleY="120704" custRadScaleRad="41408" custRadScaleInc="-188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6CAF34-D7ED-4327-830D-2E7463205268}" type="pres">
      <dgm:prSet presAssocID="{0202EE1E-8EB2-43B5-A75C-5CE7CCDA575C}" presName="Name9" presStyleLbl="parChTrans1D2" presStyleIdx="8" presStyleCnt="9"/>
      <dgm:spPr/>
      <dgm:t>
        <a:bodyPr/>
        <a:lstStyle/>
        <a:p>
          <a:endParaRPr lang="en-US"/>
        </a:p>
      </dgm:t>
    </dgm:pt>
    <dgm:pt modelId="{23509D41-5638-4797-B173-F9E6BC541247}" type="pres">
      <dgm:prSet presAssocID="{0202EE1E-8EB2-43B5-A75C-5CE7CCDA575C}" presName="connTx" presStyleLbl="parChTrans1D2" presStyleIdx="8" presStyleCnt="9"/>
      <dgm:spPr/>
      <dgm:t>
        <a:bodyPr/>
        <a:lstStyle/>
        <a:p>
          <a:endParaRPr lang="en-US"/>
        </a:p>
      </dgm:t>
    </dgm:pt>
    <dgm:pt modelId="{4F0F6195-065B-4BB6-AF25-54AA63F60D4C}" type="pres">
      <dgm:prSet presAssocID="{36AD2045-ADD1-4234-87CF-222410DEB469}" presName="node" presStyleLbl="node1" presStyleIdx="8" presStyleCnt="9" custRadScaleRad="111761" custRadScaleInc="-691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6E2C7B-8F4E-4DA7-885F-9EDB346B1859}" type="presOf" srcId="{695F7581-0F86-4CFF-BEFB-6FAE6AF14A12}" destId="{D411D84A-ABD5-44E4-A780-C4510AC5DD58}" srcOrd="0" destOrd="0" presId="urn:microsoft.com/office/officeart/2005/8/layout/radial1"/>
    <dgm:cxn modelId="{4B2DBD0F-2CDB-4EF2-992D-CA896B80B6A0}" type="presOf" srcId="{3B756743-1F40-4838-839D-5D72D7A5E334}" destId="{99509606-FD84-426D-A7DE-FA97B14E7C86}" srcOrd="0" destOrd="0" presId="urn:microsoft.com/office/officeart/2005/8/layout/radial1"/>
    <dgm:cxn modelId="{E382C1BD-2CAE-4C34-A180-03A59ED6DBCA}" srcId="{B89CD99C-EAA6-43C1-8A1B-0D76FAFCA33E}" destId="{26C36764-E7E9-4A66-A9F9-CEB83C129969}" srcOrd="2" destOrd="0" parTransId="{7D54E5DA-24BC-4E43-B04E-4091B53C9462}" sibTransId="{8582659F-B135-4833-960D-407BB876F3AA}"/>
    <dgm:cxn modelId="{A8C95F00-E184-4413-8651-A4FB850C4DFC}" srcId="{B89CD99C-EAA6-43C1-8A1B-0D76FAFCA33E}" destId="{A77474AA-E1AD-444B-A5EE-E324DDC66B63}" srcOrd="5" destOrd="0" parTransId="{695F7581-0F86-4CFF-BEFB-6FAE6AF14A12}" sibTransId="{24050757-A116-41D0-8354-50863B37BFAA}"/>
    <dgm:cxn modelId="{61E95250-24CB-4891-9184-5410EDDA26E4}" type="presOf" srcId="{40090B17-726F-4210-881F-72C90021A532}" destId="{1A5E41BE-B634-4109-BC54-74F58B936366}" srcOrd="1" destOrd="0" presId="urn:microsoft.com/office/officeart/2005/8/layout/radial1"/>
    <dgm:cxn modelId="{C0A34B34-562F-426B-B6F6-513120EB5EBF}" type="presOf" srcId="{8A52EC79-A026-4AB1-B56A-388A3FF69F5F}" destId="{20625563-9605-46B7-A15A-DBA6DD36F1B7}" srcOrd="0" destOrd="0" presId="urn:microsoft.com/office/officeart/2005/8/layout/radial1"/>
    <dgm:cxn modelId="{F343CF28-9B44-4A09-966E-8E1E59D21060}" type="presOf" srcId="{F27E557A-5CAB-4AF7-9179-2D43AE9CD806}" destId="{5BABCB05-A138-4DBE-8A10-64B8EC3E5E44}" srcOrd="0" destOrd="0" presId="urn:microsoft.com/office/officeart/2005/8/layout/radial1"/>
    <dgm:cxn modelId="{CA3D85ED-327B-42F0-897C-0C65DEC591BA}" type="presOf" srcId="{66151031-56F9-4FFE-90D9-00D5F3231FF5}" destId="{2E7EE8B2-54C5-4E8A-9F08-FD0241700DC5}" srcOrd="0" destOrd="0" presId="urn:microsoft.com/office/officeart/2005/8/layout/radial1"/>
    <dgm:cxn modelId="{52DFFC79-AF2D-46D9-813D-819DF7D671F8}" type="presOf" srcId="{40090B17-726F-4210-881F-72C90021A532}" destId="{593CFD0F-F844-4FF0-88A0-9F0AC5E46D65}" srcOrd="0" destOrd="0" presId="urn:microsoft.com/office/officeart/2005/8/layout/radial1"/>
    <dgm:cxn modelId="{32565384-F01D-45C9-95AA-C31C106E601B}" type="presOf" srcId="{7D54E5DA-24BC-4E43-B04E-4091B53C9462}" destId="{B2B06A4D-9065-4E8E-9899-00F462E3FA88}" srcOrd="1" destOrd="0" presId="urn:microsoft.com/office/officeart/2005/8/layout/radial1"/>
    <dgm:cxn modelId="{D6356C04-0894-4F1C-86A5-B4CEC0393706}" type="presOf" srcId="{3A4986C3-1A28-42B9-92F8-4D5182A7D428}" destId="{68DA762C-72D2-464D-8C7F-1ADB6ECF01D5}" srcOrd="0" destOrd="0" presId="urn:microsoft.com/office/officeart/2005/8/layout/radial1"/>
    <dgm:cxn modelId="{A175AB01-3A7B-4925-9425-77D44CB9EC21}" srcId="{B89CD99C-EAA6-43C1-8A1B-0D76FAFCA33E}" destId="{F27E557A-5CAB-4AF7-9179-2D43AE9CD806}" srcOrd="4" destOrd="0" parTransId="{F6BDB7CA-6C8E-4CB4-A4D6-8A5E8DCC5C21}" sibTransId="{5C83B981-8317-4E73-89F8-C7FA041BFE68}"/>
    <dgm:cxn modelId="{3B62A896-64AF-4E2E-846D-B9A1F885D82E}" type="presOf" srcId="{0202EE1E-8EB2-43B5-A75C-5CE7CCDA575C}" destId="{B26CAF34-D7ED-4327-830D-2E7463205268}" srcOrd="0" destOrd="0" presId="urn:microsoft.com/office/officeart/2005/8/layout/radial1"/>
    <dgm:cxn modelId="{12C4B750-DC42-4C1A-9846-C70668F9E423}" type="presOf" srcId="{B89CD99C-EAA6-43C1-8A1B-0D76FAFCA33E}" destId="{9C33D655-CCA7-48EE-BBE2-0DAB3A82FE0C}" srcOrd="0" destOrd="0" presId="urn:microsoft.com/office/officeart/2005/8/layout/radial1"/>
    <dgm:cxn modelId="{EEDE5D6B-A9B6-43D5-B840-3BC7422AA1B7}" type="presOf" srcId="{419FD941-9B04-4932-AA41-BC5D2E918D6C}" destId="{32384A4D-57CD-4CE1-BC28-171F5F3AC180}" srcOrd="0" destOrd="0" presId="urn:microsoft.com/office/officeart/2005/8/layout/radial1"/>
    <dgm:cxn modelId="{D2CFD840-3245-4D6B-A1BD-17F8B903C407}" type="presOf" srcId="{0F35772D-2B82-4143-BD05-FB2609E20686}" destId="{0F94F34E-2C35-4BF7-9FAF-D3384572AC6B}" srcOrd="1" destOrd="0" presId="urn:microsoft.com/office/officeart/2005/8/layout/radial1"/>
    <dgm:cxn modelId="{31F70B5C-41F3-4FF8-80CA-EC8BC986D6F6}" srcId="{B89CD99C-EAA6-43C1-8A1B-0D76FAFCA33E}" destId="{2AD727AA-E74A-4317-AAA4-00BDE2F8BF1E}" srcOrd="0" destOrd="0" parTransId="{419FD941-9B04-4932-AA41-BC5D2E918D6C}" sibTransId="{9BC94BAD-18DB-459A-A7FC-0A66B9AD2056}"/>
    <dgm:cxn modelId="{5DDF244A-E1BB-42B4-B001-CB506A14AC3D}" type="presOf" srcId="{695F7581-0F86-4CFF-BEFB-6FAE6AF14A12}" destId="{2C232C74-6D58-411A-A427-B0C6D30AC6F3}" srcOrd="1" destOrd="0" presId="urn:microsoft.com/office/officeart/2005/8/layout/radial1"/>
    <dgm:cxn modelId="{183C4161-0384-4379-84DE-553C4F5CA408}" type="presOf" srcId="{D5E55CD6-65AA-4DBB-8CF4-168C125EEF9A}" destId="{70320103-410C-4789-B884-F99F87EA744A}" srcOrd="0" destOrd="0" presId="urn:microsoft.com/office/officeart/2005/8/layout/radial1"/>
    <dgm:cxn modelId="{CBFC985B-4CE5-4626-9132-D6C7BCCF1710}" type="presOf" srcId="{D5E55CD6-65AA-4DBB-8CF4-168C125EEF9A}" destId="{233EEF00-8E68-4E9F-8884-AFB77CEF8377}" srcOrd="1" destOrd="0" presId="urn:microsoft.com/office/officeart/2005/8/layout/radial1"/>
    <dgm:cxn modelId="{CC217E73-21FB-41CB-A5EB-B06BAF9AE808}" srcId="{B89CD99C-EAA6-43C1-8A1B-0D76FAFCA33E}" destId="{771C9BA1-54DA-4B21-A48F-7B42EA7008AC}" srcOrd="1" destOrd="0" parTransId="{CC472837-B9EB-4DBA-A189-CB22355222A3}" sibTransId="{8003B604-6D9A-4541-A0F8-11F99FE2F9C3}"/>
    <dgm:cxn modelId="{EB3B64CD-AF83-421B-B329-754178F9FD56}" type="presOf" srcId="{419FD941-9B04-4932-AA41-BC5D2E918D6C}" destId="{CE79F260-E32B-4948-9835-FFE34E2D0365}" srcOrd="1" destOrd="0" presId="urn:microsoft.com/office/officeart/2005/8/layout/radial1"/>
    <dgm:cxn modelId="{48BB3A92-ECFE-4322-B207-17A82439BF18}" type="presOf" srcId="{0202EE1E-8EB2-43B5-A75C-5CE7CCDA575C}" destId="{23509D41-5638-4797-B173-F9E6BC541247}" srcOrd="1" destOrd="0" presId="urn:microsoft.com/office/officeart/2005/8/layout/radial1"/>
    <dgm:cxn modelId="{05274464-EB4E-47BD-A99F-590E3F5815B1}" type="presOf" srcId="{A77474AA-E1AD-444B-A5EE-E324DDC66B63}" destId="{431735C3-E18A-49E9-AE0A-D20479C25769}" srcOrd="0" destOrd="0" presId="urn:microsoft.com/office/officeart/2005/8/layout/radial1"/>
    <dgm:cxn modelId="{6D397A85-0E1E-4504-A9BE-451F4BCFD3E1}" srcId="{8A52EC79-A026-4AB1-B56A-388A3FF69F5F}" destId="{B89CD99C-EAA6-43C1-8A1B-0D76FAFCA33E}" srcOrd="0" destOrd="0" parTransId="{EB6F9244-55E2-488A-9548-D7F0CD867E06}" sibTransId="{9C2ACF0A-4218-4DB6-96F7-723E3E63F3C0}"/>
    <dgm:cxn modelId="{21101BB7-1A2C-4C31-ACE6-7A7765959CB5}" srcId="{8A52EC79-A026-4AB1-B56A-388A3FF69F5F}" destId="{FD954517-D327-421C-9295-F754A5198F15}" srcOrd="1" destOrd="0" parTransId="{0585B5AC-8F62-463B-A87E-AB7C31A1C1EB}" sibTransId="{B31604B6-C23A-4B21-A489-86C77C0FBF80}"/>
    <dgm:cxn modelId="{94BBB19B-BB2F-4A17-A6C5-23FA6314D824}" type="presOf" srcId="{CC472837-B9EB-4DBA-A189-CB22355222A3}" destId="{6AEE2909-C9EA-4062-B6E2-A9688A913E69}" srcOrd="0" destOrd="0" presId="urn:microsoft.com/office/officeart/2005/8/layout/radial1"/>
    <dgm:cxn modelId="{087E6CBE-2C80-4B69-BE3F-9EC1A700D665}" type="presOf" srcId="{7D54E5DA-24BC-4E43-B04E-4091B53C9462}" destId="{312C81F1-4EA3-4A16-AB77-65A8153AAA63}" srcOrd="0" destOrd="0" presId="urn:microsoft.com/office/officeart/2005/8/layout/radial1"/>
    <dgm:cxn modelId="{D6281216-4CAB-48EC-8381-E9ED881CEFAD}" srcId="{B89CD99C-EAA6-43C1-8A1B-0D76FAFCA33E}" destId="{66151031-56F9-4FFE-90D9-00D5F3231FF5}" srcOrd="3" destOrd="0" parTransId="{0F35772D-2B82-4143-BD05-FB2609E20686}" sibTransId="{4F3A5812-8D6B-41CF-ADE7-8505DEEB04E5}"/>
    <dgm:cxn modelId="{F919C2D9-B101-4772-9F68-5AB924078AD4}" type="presOf" srcId="{0F35772D-2B82-4143-BD05-FB2609E20686}" destId="{ECD2AE63-6B78-4691-9290-C8BE67867364}" srcOrd="0" destOrd="0" presId="urn:microsoft.com/office/officeart/2005/8/layout/radial1"/>
    <dgm:cxn modelId="{A72782DE-47CF-4A0A-BFD6-1D11A5FD78D0}" type="presOf" srcId="{F6BDB7CA-6C8E-4CB4-A4D6-8A5E8DCC5C21}" destId="{E57CB6CA-2E7F-41CB-B300-A1931B375A76}" srcOrd="0" destOrd="0" presId="urn:microsoft.com/office/officeart/2005/8/layout/radial1"/>
    <dgm:cxn modelId="{4322FFA8-C745-4F75-8907-8E550880045E}" type="presOf" srcId="{CC472837-B9EB-4DBA-A189-CB22355222A3}" destId="{ABCDF3EE-A6AF-42FD-8B7F-AFEF651A6938}" srcOrd="1" destOrd="0" presId="urn:microsoft.com/office/officeart/2005/8/layout/radial1"/>
    <dgm:cxn modelId="{9D4A2F59-29E1-466B-93BB-1FD2593108FE}" type="presOf" srcId="{36AD2045-ADD1-4234-87CF-222410DEB469}" destId="{4F0F6195-065B-4BB6-AF25-54AA63F60D4C}" srcOrd="0" destOrd="0" presId="urn:microsoft.com/office/officeart/2005/8/layout/radial1"/>
    <dgm:cxn modelId="{427316E6-D9AE-4DD6-8A84-D3DCEC5294BD}" type="presOf" srcId="{771C9BA1-54DA-4B21-A48F-7B42EA7008AC}" destId="{F79A0911-BD55-41B5-93F8-6AD2376143F8}" srcOrd="0" destOrd="0" presId="urn:microsoft.com/office/officeart/2005/8/layout/radial1"/>
    <dgm:cxn modelId="{9A1E5C56-F951-4339-86D2-7903D897CE70}" srcId="{B89CD99C-EAA6-43C1-8A1B-0D76FAFCA33E}" destId="{3B756743-1F40-4838-839D-5D72D7A5E334}" srcOrd="7" destOrd="0" parTransId="{D5E55CD6-65AA-4DBB-8CF4-168C125EEF9A}" sibTransId="{7E9FB3EF-FFCD-4337-A9F7-9B40AE6F89E9}"/>
    <dgm:cxn modelId="{C0523081-8486-440C-8F5B-71310F35A710}" srcId="{B89CD99C-EAA6-43C1-8A1B-0D76FAFCA33E}" destId="{36AD2045-ADD1-4234-87CF-222410DEB469}" srcOrd="8" destOrd="0" parTransId="{0202EE1E-8EB2-43B5-A75C-5CE7CCDA575C}" sibTransId="{91A80BB3-4C6A-407E-A81E-3670AD0ABACA}"/>
    <dgm:cxn modelId="{E4A4919F-F6AB-4AD6-80F5-FDFC958A04F5}" type="presOf" srcId="{26C36764-E7E9-4A66-A9F9-CEB83C129969}" destId="{D7417CAF-B0DF-4B66-A35A-B0745FB696C7}" srcOrd="0" destOrd="0" presId="urn:microsoft.com/office/officeart/2005/8/layout/radial1"/>
    <dgm:cxn modelId="{E5F26823-F58B-42EC-9BE7-6BA2B290FA84}" type="presOf" srcId="{F6BDB7CA-6C8E-4CB4-A4D6-8A5E8DCC5C21}" destId="{18B9B9A9-A0F6-4E38-9479-8CAD98BC1B25}" srcOrd="1" destOrd="0" presId="urn:microsoft.com/office/officeart/2005/8/layout/radial1"/>
    <dgm:cxn modelId="{E05D0AB6-C9A9-4177-9267-4E354C9B3506}" srcId="{B89CD99C-EAA6-43C1-8A1B-0D76FAFCA33E}" destId="{3A4986C3-1A28-42B9-92F8-4D5182A7D428}" srcOrd="6" destOrd="0" parTransId="{40090B17-726F-4210-881F-72C90021A532}" sibTransId="{6C03EBF4-F491-4AE3-963D-3FD6408268FE}"/>
    <dgm:cxn modelId="{B0FC76C3-19AA-487C-B96C-B7EB9617416E}" type="presOf" srcId="{2AD727AA-E74A-4317-AAA4-00BDE2F8BF1E}" destId="{759DCB19-99BF-4EAC-A105-4ADDFDDC1454}" srcOrd="0" destOrd="0" presId="urn:microsoft.com/office/officeart/2005/8/layout/radial1"/>
    <dgm:cxn modelId="{8E9A460E-B179-4B86-B7AC-07E6A99B3B8A}" type="presParOf" srcId="{20625563-9605-46B7-A15A-DBA6DD36F1B7}" destId="{9C33D655-CCA7-48EE-BBE2-0DAB3A82FE0C}" srcOrd="0" destOrd="0" presId="urn:microsoft.com/office/officeart/2005/8/layout/radial1"/>
    <dgm:cxn modelId="{D62362E8-20AF-43AC-B2F3-C43D92B6515F}" type="presParOf" srcId="{20625563-9605-46B7-A15A-DBA6DD36F1B7}" destId="{32384A4D-57CD-4CE1-BC28-171F5F3AC180}" srcOrd="1" destOrd="0" presId="urn:microsoft.com/office/officeart/2005/8/layout/radial1"/>
    <dgm:cxn modelId="{9838497E-B124-4C80-A69A-362145501359}" type="presParOf" srcId="{32384A4D-57CD-4CE1-BC28-171F5F3AC180}" destId="{CE79F260-E32B-4948-9835-FFE34E2D0365}" srcOrd="0" destOrd="0" presId="urn:microsoft.com/office/officeart/2005/8/layout/radial1"/>
    <dgm:cxn modelId="{6E66C10B-9EAC-4AB8-A528-F0180910D9C4}" type="presParOf" srcId="{20625563-9605-46B7-A15A-DBA6DD36F1B7}" destId="{759DCB19-99BF-4EAC-A105-4ADDFDDC1454}" srcOrd="2" destOrd="0" presId="urn:microsoft.com/office/officeart/2005/8/layout/radial1"/>
    <dgm:cxn modelId="{32338DE8-6CA7-4425-AF73-9BBEC40D65A5}" type="presParOf" srcId="{20625563-9605-46B7-A15A-DBA6DD36F1B7}" destId="{6AEE2909-C9EA-4062-B6E2-A9688A913E69}" srcOrd="3" destOrd="0" presId="urn:microsoft.com/office/officeart/2005/8/layout/radial1"/>
    <dgm:cxn modelId="{B14CBB43-33A2-4917-BED0-2028639998B8}" type="presParOf" srcId="{6AEE2909-C9EA-4062-B6E2-A9688A913E69}" destId="{ABCDF3EE-A6AF-42FD-8B7F-AFEF651A6938}" srcOrd="0" destOrd="0" presId="urn:microsoft.com/office/officeart/2005/8/layout/radial1"/>
    <dgm:cxn modelId="{8F029434-76B9-4463-A578-30D9CB735C71}" type="presParOf" srcId="{20625563-9605-46B7-A15A-DBA6DD36F1B7}" destId="{F79A0911-BD55-41B5-93F8-6AD2376143F8}" srcOrd="4" destOrd="0" presId="urn:microsoft.com/office/officeart/2005/8/layout/radial1"/>
    <dgm:cxn modelId="{C5C3DD10-5DC6-4B95-A29E-FA45903B0E2E}" type="presParOf" srcId="{20625563-9605-46B7-A15A-DBA6DD36F1B7}" destId="{312C81F1-4EA3-4A16-AB77-65A8153AAA63}" srcOrd="5" destOrd="0" presId="urn:microsoft.com/office/officeart/2005/8/layout/radial1"/>
    <dgm:cxn modelId="{D7179306-0E90-4C56-A635-110A84DF193E}" type="presParOf" srcId="{312C81F1-4EA3-4A16-AB77-65A8153AAA63}" destId="{B2B06A4D-9065-4E8E-9899-00F462E3FA88}" srcOrd="0" destOrd="0" presId="urn:microsoft.com/office/officeart/2005/8/layout/radial1"/>
    <dgm:cxn modelId="{809219F0-29FD-4158-99BB-3F669111DE65}" type="presParOf" srcId="{20625563-9605-46B7-A15A-DBA6DD36F1B7}" destId="{D7417CAF-B0DF-4B66-A35A-B0745FB696C7}" srcOrd="6" destOrd="0" presId="urn:microsoft.com/office/officeart/2005/8/layout/radial1"/>
    <dgm:cxn modelId="{82FBC73F-A3CB-40C1-9417-0D206B9B9017}" type="presParOf" srcId="{20625563-9605-46B7-A15A-DBA6DD36F1B7}" destId="{ECD2AE63-6B78-4691-9290-C8BE67867364}" srcOrd="7" destOrd="0" presId="urn:microsoft.com/office/officeart/2005/8/layout/radial1"/>
    <dgm:cxn modelId="{A522A510-6E87-443C-8D3D-D25A5112AEFF}" type="presParOf" srcId="{ECD2AE63-6B78-4691-9290-C8BE67867364}" destId="{0F94F34E-2C35-4BF7-9FAF-D3384572AC6B}" srcOrd="0" destOrd="0" presId="urn:microsoft.com/office/officeart/2005/8/layout/radial1"/>
    <dgm:cxn modelId="{8B21690E-13CE-4AB0-87A9-34B28DF89E9A}" type="presParOf" srcId="{20625563-9605-46B7-A15A-DBA6DD36F1B7}" destId="{2E7EE8B2-54C5-4E8A-9F08-FD0241700DC5}" srcOrd="8" destOrd="0" presId="urn:microsoft.com/office/officeart/2005/8/layout/radial1"/>
    <dgm:cxn modelId="{61982136-94F3-4208-8DD3-CBDE8A9A7AD9}" type="presParOf" srcId="{20625563-9605-46B7-A15A-DBA6DD36F1B7}" destId="{E57CB6CA-2E7F-41CB-B300-A1931B375A76}" srcOrd="9" destOrd="0" presId="urn:microsoft.com/office/officeart/2005/8/layout/radial1"/>
    <dgm:cxn modelId="{724AC97E-CD7D-4916-A8B0-94FBF1C3C3E1}" type="presParOf" srcId="{E57CB6CA-2E7F-41CB-B300-A1931B375A76}" destId="{18B9B9A9-A0F6-4E38-9479-8CAD98BC1B25}" srcOrd="0" destOrd="0" presId="urn:microsoft.com/office/officeart/2005/8/layout/radial1"/>
    <dgm:cxn modelId="{2102FF03-0EA7-4AC3-861A-B29E3423521E}" type="presParOf" srcId="{20625563-9605-46B7-A15A-DBA6DD36F1B7}" destId="{5BABCB05-A138-4DBE-8A10-64B8EC3E5E44}" srcOrd="10" destOrd="0" presId="urn:microsoft.com/office/officeart/2005/8/layout/radial1"/>
    <dgm:cxn modelId="{3665B5B8-7046-4953-98C1-D84F5B6A44A3}" type="presParOf" srcId="{20625563-9605-46B7-A15A-DBA6DD36F1B7}" destId="{D411D84A-ABD5-44E4-A780-C4510AC5DD58}" srcOrd="11" destOrd="0" presId="urn:microsoft.com/office/officeart/2005/8/layout/radial1"/>
    <dgm:cxn modelId="{6903183A-6B1A-4856-B92A-223267020FB7}" type="presParOf" srcId="{D411D84A-ABD5-44E4-A780-C4510AC5DD58}" destId="{2C232C74-6D58-411A-A427-B0C6D30AC6F3}" srcOrd="0" destOrd="0" presId="urn:microsoft.com/office/officeart/2005/8/layout/radial1"/>
    <dgm:cxn modelId="{B1211B16-B913-4304-9E2D-8EF3991791E3}" type="presParOf" srcId="{20625563-9605-46B7-A15A-DBA6DD36F1B7}" destId="{431735C3-E18A-49E9-AE0A-D20479C25769}" srcOrd="12" destOrd="0" presId="urn:microsoft.com/office/officeart/2005/8/layout/radial1"/>
    <dgm:cxn modelId="{E35FFED4-636B-4272-A2ED-0B43DFBEA4ED}" type="presParOf" srcId="{20625563-9605-46B7-A15A-DBA6DD36F1B7}" destId="{593CFD0F-F844-4FF0-88A0-9F0AC5E46D65}" srcOrd="13" destOrd="0" presId="urn:microsoft.com/office/officeart/2005/8/layout/radial1"/>
    <dgm:cxn modelId="{7DA6F4D9-33B5-4C6D-B085-8A3A0EFF270A}" type="presParOf" srcId="{593CFD0F-F844-4FF0-88A0-9F0AC5E46D65}" destId="{1A5E41BE-B634-4109-BC54-74F58B936366}" srcOrd="0" destOrd="0" presId="urn:microsoft.com/office/officeart/2005/8/layout/radial1"/>
    <dgm:cxn modelId="{CAB1A84A-F0D5-4D50-B118-1BA3025BB026}" type="presParOf" srcId="{20625563-9605-46B7-A15A-DBA6DD36F1B7}" destId="{68DA762C-72D2-464D-8C7F-1ADB6ECF01D5}" srcOrd="14" destOrd="0" presId="urn:microsoft.com/office/officeart/2005/8/layout/radial1"/>
    <dgm:cxn modelId="{6D5146B7-46EC-4932-81FC-C36F8BE22C7A}" type="presParOf" srcId="{20625563-9605-46B7-A15A-DBA6DD36F1B7}" destId="{70320103-410C-4789-B884-F99F87EA744A}" srcOrd="15" destOrd="0" presId="urn:microsoft.com/office/officeart/2005/8/layout/radial1"/>
    <dgm:cxn modelId="{BD6A00A0-008D-43F8-84E3-C0932CC0B3C3}" type="presParOf" srcId="{70320103-410C-4789-B884-F99F87EA744A}" destId="{233EEF00-8E68-4E9F-8884-AFB77CEF8377}" srcOrd="0" destOrd="0" presId="urn:microsoft.com/office/officeart/2005/8/layout/radial1"/>
    <dgm:cxn modelId="{D649B791-111D-4B0A-B979-D4FBC2FCE41A}" type="presParOf" srcId="{20625563-9605-46B7-A15A-DBA6DD36F1B7}" destId="{99509606-FD84-426D-A7DE-FA97B14E7C86}" srcOrd="16" destOrd="0" presId="urn:microsoft.com/office/officeart/2005/8/layout/radial1"/>
    <dgm:cxn modelId="{69D32B54-8BB7-4F69-89DB-3517002472D8}" type="presParOf" srcId="{20625563-9605-46B7-A15A-DBA6DD36F1B7}" destId="{B26CAF34-D7ED-4327-830D-2E7463205268}" srcOrd="17" destOrd="0" presId="urn:microsoft.com/office/officeart/2005/8/layout/radial1"/>
    <dgm:cxn modelId="{8275DC47-86EA-4B61-8611-6501D34182B3}" type="presParOf" srcId="{B26CAF34-D7ED-4327-830D-2E7463205268}" destId="{23509D41-5638-4797-B173-F9E6BC541247}" srcOrd="0" destOrd="0" presId="urn:microsoft.com/office/officeart/2005/8/layout/radial1"/>
    <dgm:cxn modelId="{EC741772-C6E4-491A-8967-702C7D5E869C}" type="presParOf" srcId="{20625563-9605-46B7-A15A-DBA6DD36F1B7}" destId="{4F0F6195-065B-4BB6-AF25-54AA63F60D4C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99693A-3B34-413D-9963-AC651BBAFE5A}" type="doc">
      <dgm:prSet loTypeId="urn:microsoft.com/office/officeart/2005/8/layout/pList1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4CCA852-5374-4245-A610-2DF51304C3ED}">
      <dgm:prSet custT="1"/>
      <dgm:spPr/>
      <dgm:t>
        <a:bodyPr/>
        <a:lstStyle/>
        <a:p>
          <a:pPr algn="ctr" rtl="0"/>
          <a:r>
            <a:rPr lang="zh-CN" altLang="en-US" sz="16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工程计划</a:t>
          </a:r>
          <a:endParaRPr lang="en-US" sz="1200" dirty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8A4B3866-6547-4A1C-9B58-01A8C7001A76}" type="parTrans" cxnId="{97F8859C-208E-4E75-828E-7538F89BADA4}">
      <dgm:prSet/>
      <dgm:spPr/>
      <dgm:t>
        <a:bodyPr/>
        <a:lstStyle/>
        <a:p>
          <a:pPr algn="ctr"/>
          <a:endParaRPr lang="en-US" sz="1400"/>
        </a:p>
      </dgm:t>
    </dgm:pt>
    <dgm:pt modelId="{4292DC1B-5DCD-4D5C-A246-1E2F479A2B98}" type="sibTrans" cxnId="{97F8859C-208E-4E75-828E-7538F89BADA4}">
      <dgm:prSet/>
      <dgm:spPr/>
      <dgm:t>
        <a:bodyPr/>
        <a:lstStyle/>
        <a:p>
          <a:pPr algn="ctr"/>
          <a:endParaRPr lang="en-US" sz="1400"/>
        </a:p>
      </dgm:t>
    </dgm:pt>
    <dgm:pt modelId="{75FF0EDE-27EF-4A88-BCC2-25B68359C6FA}">
      <dgm:prSet custT="1"/>
      <dgm:spPr/>
      <dgm:t>
        <a:bodyPr/>
        <a:lstStyle/>
        <a:p>
          <a:pPr algn="ctr" rtl="0"/>
          <a:r>
            <a:rPr lang="zh-CN" altLang="en-US" sz="16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月份照片报告</a:t>
          </a:r>
          <a:endParaRPr lang="en-US" sz="1200" dirty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E6507CED-893E-4F73-8B61-8E6A446C085B}" type="parTrans" cxnId="{720892EB-5A46-4161-92FD-ABD7DE280444}">
      <dgm:prSet/>
      <dgm:spPr/>
      <dgm:t>
        <a:bodyPr/>
        <a:lstStyle/>
        <a:p>
          <a:pPr algn="ctr"/>
          <a:endParaRPr lang="en-US" sz="1400"/>
        </a:p>
      </dgm:t>
    </dgm:pt>
    <dgm:pt modelId="{47D4607A-B946-4D1B-9BE2-2BBFFA0EE083}" type="sibTrans" cxnId="{720892EB-5A46-4161-92FD-ABD7DE280444}">
      <dgm:prSet/>
      <dgm:spPr/>
      <dgm:t>
        <a:bodyPr/>
        <a:lstStyle/>
        <a:p>
          <a:pPr algn="ctr"/>
          <a:endParaRPr lang="en-US" sz="1400"/>
        </a:p>
      </dgm:t>
    </dgm:pt>
    <dgm:pt modelId="{20C557B4-F354-44E6-ACDA-12C78E922BEE}">
      <dgm:prSet custT="1"/>
      <dgm:spPr/>
      <dgm:t>
        <a:bodyPr/>
        <a:lstStyle/>
        <a:p>
          <a:pPr algn="ctr" rtl="0"/>
          <a:r>
            <a:rPr lang="zh-CN" altLang="en-US" sz="16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各阶段建筑设计</a:t>
          </a:r>
          <a:r>
            <a:rPr lang="en-US" sz="10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n </a:t>
          </a:r>
          <a:endParaRPr lang="en-US" sz="1000" dirty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80CC883C-D0E2-4F64-9FA5-0330D2694F66}" type="parTrans" cxnId="{F850F8BF-2482-4560-A389-2AA876A52DB7}">
      <dgm:prSet/>
      <dgm:spPr/>
      <dgm:t>
        <a:bodyPr/>
        <a:lstStyle/>
        <a:p>
          <a:pPr algn="ctr"/>
          <a:endParaRPr lang="en-US" sz="1400"/>
        </a:p>
      </dgm:t>
    </dgm:pt>
    <dgm:pt modelId="{47CC82BF-26FC-48C6-8E63-3F8FC7794515}" type="sibTrans" cxnId="{F850F8BF-2482-4560-A389-2AA876A52DB7}">
      <dgm:prSet/>
      <dgm:spPr/>
      <dgm:t>
        <a:bodyPr/>
        <a:lstStyle/>
        <a:p>
          <a:pPr algn="ctr"/>
          <a:endParaRPr lang="en-US" sz="1400"/>
        </a:p>
      </dgm:t>
    </dgm:pt>
    <dgm:pt modelId="{ECE58ECD-60B1-4B58-8854-31C845C36826}">
      <dgm:prSet custT="1"/>
      <dgm:spPr/>
      <dgm:t>
        <a:bodyPr/>
        <a:lstStyle/>
        <a:p>
          <a:pPr algn="ctr" rtl="0"/>
          <a:r>
            <a:rPr lang="zh-CN" altLang="en-US" sz="16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各阶段机电设计</a:t>
          </a:r>
          <a:r>
            <a:rPr lang="en-US" altLang="zh-CN" sz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/>
          </a:r>
          <a:br>
            <a:rPr lang="en-US" altLang="zh-CN" sz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</a:br>
          <a:endParaRPr lang="en-US" sz="1000" dirty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EE50F1BE-B28F-4710-89DE-7B2A197B3756}" type="parTrans" cxnId="{AA867862-1511-4D33-BE62-A223D6C0D619}">
      <dgm:prSet/>
      <dgm:spPr/>
      <dgm:t>
        <a:bodyPr/>
        <a:lstStyle/>
        <a:p>
          <a:pPr algn="ctr"/>
          <a:endParaRPr lang="en-US" sz="1400"/>
        </a:p>
      </dgm:t>
    </dgm:pt>
    <dgm:pt modelId="{30E15B11-F9D0-4ED1-B717-16ED63860A3D}" type="sibTrans" cxnId="{AA867862-1511-4D33-BE62-A223D6C0D619}">
      <dgm:prSet/>
      <dgm:spPr/>
      <dgm:t>
        <a:bodyPr/>
        <a:lstStyle/>
        <a:p>
          <a:pPr algn="ctr"/>
          <a:endParaRPr lang="en-US" sz="1400"/>
        </a:p>
      </dgm:t>
    </dgm:pt>
    <dgm:pt modelId="{CED0C4AC-D4BD-4051-9C46-6DEF6CC5A06C}">
      <dgm:prSet custT="1"/>
      <dgm:spPr/>
      <dgm:t>
        <a:bodyPr/>
        <a:lstStyle/>
        <a:p>
          <a:pPr algn="ctr" rtl="0"/>
          <a:r>
            <a:rPr lang="zh-CN" altLang="en-US" sz="16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样板房设计</a:t>
          </a:r>
          <a:r>
            <a:rPr lang="en-US" altLang="zh-CN" sz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/>
          </a:r>
          <a:br>
            <a:rPr lang="en-US" altLang="zh-CN" sz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</a:br>
          <a:endParaRPr lang="en-US" sz="1000" dirty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3012D948-A452-49AE-86A8-59CB84CC7C49}" type="parTrans" cxnId="{4186A63C-53A8-4D60-AC66-286B1A4EAC0F}">
      <dgm:prSet/>
      <dgm:spPr/>
      <dgm:t>
        <a:bodyPr/>
        <a:lstStyle/>
        <a:p>
          <a:pPr algn="ctr"/>
          <a:endParaRPr lang="en-US" sz="1400"/>
        </a:p>
      </dgm:t>
    </dgm:pt>
    <dgm:pt modelId="{3E11557B-7126-40AD-9082-46E07F945277}" type="sibTrans" cxnId="{4186A63C-53A8-4D60-AC66-286B1A4EAC0F}">
      <dgm:prSet/>
      <dgm:spPr/>
      <dgm:t>
        <a:bodyPr/>
        <a:lstStyle/>
        <a:p>
          <a:pPr algn="ctr"/>
          <a:endParaRPr lang="en-US" sz="1400"/>
        </a:p>
      </dgm:t>
    </dgm:pt>
    <dgm:pt modelId="{D9580551-F72B-43E3-AFBC-0553BDED7E75}">
      <dgm:prSet custT="1"/>
      <dgm:spPr/>
      <dgm:t>
        <a:bodyPr/>
        <a:lstStyle/>
        <a:p>
          <a:pPr algn="ctr" rtl="0"/>
          <a:r>
            <a:rPr lang="zh-CN" altLang="en-US" sz="16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洗衣房设计</a:t>
          </a:r>
          <a:r>
            <a:rPr lang="en-US" altLang="zh-CN" sz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/>
          </a:r>
          <a:br>
            <a:rPr lang="en-US" altLang="zh-CN" sz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</a:br>
          <a:endParaRPr lang="en-US" sz="1200" dirty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DB485E65-C86F-45D3-B309-E502C248787F}" type="parTrans" cxnId="{85F4AA62-264F-41F0-898A-EE9720D092AB}">
      <dgm:prSet/>
      <dgm:spPr/>
      <dgm:t>
        <a:bodyPr/>
        <a:lstStyle/>
        <a:p>
          <a:pPr algn="ctr"/>
          <a:endParaRPr lang="en-US" sz="1400"/>
        </a:p>
      </dgm:t>
    </dgm:pt>
    <dgm:pt modelId="{852991BB-6363-4BA9-B31A-F2E9863DF1C2}" type="sibTrans" cxnId="{85F4AA62-264F-41F0-898A-EE9720D092AB}">
      <dgm:prSet/>
      <dgm:spPr/>
      <dgm:t>
        <a:bodyPr/>
        <a:lstStyle/>
        <a:p>
          <a:pPr algn="ctr"/>
          <a:endParaRPr lang="en-US" sz="1400"/>
        </a:p>
      </dgm:t>
    </dgm:pt>
    <dgm:pt modelId="{6577FC28-6575-41E2-87BA-9E10CA8288EC}">
      <dgm:prSet custT="1"/>
      <dgm:spPr/>
      <dgm:t>
        <a:bodyPr/>
        <a:lstStyle/>
        <a:p>
          <a:pPr algn="ctr" rtl="0"/>
          <a:r>
            <a:rPr lang="zh-CN" altLang="en-US" sz="16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声学报告</a:t>
          </a:r>
          <a:r>
            <a:rPr lang="en-US" altLang="zh-CN" sz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/>
          </a:r>
          <a:br>
            <a:rPr lang="en-US" altLang="zh-CN" sz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</a:br>
          <a:endParaRPr lang="en-US" sz="1200" dirty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17B4A29F-EA52-4F07-87C7-2E865CF94E62}" type="parTrans" cxnId="{838CE64D-6FBA-4900-9F1C-06AD002165FD}">
      <dgm:prSet/>
      <dgm:spPr/>
      <dgm:t>
        <a:bodyPr/>
        <a:lstStyle/>
        <a:p>
          <a:pPr algn="ctr"/>
          <a:endParaRPr lang="en-US" sz="1400"/>
        </a:p>
      </dgm:t>
    </dgm:pt>
    <dgm:pt modelId="{EA7E6B56-FA5B-4234-B640-E18EEA0D28E6}" type="sibTrans" cxnId="{838CE64D-6FBA-4900-9F1C-06AD002165FD}">
      <dgm:prSet/>
      <dgm:spPr/>
      <dgm:t>
        <a:bodyPr/>
        <a:lstStyle/>
        <a:p>
          <a:pPr algn="ctr"/>
          <a:endParaRPr lang="en-US" sz="1400"/>
        </a:p>
      </dgm:t>
    </dgm:pt>
    <dgm:pt modelId="{75B52A78-5575-4E58-A541-A908C639CED9}">
      <dgm:prSet custT="1"/>
      <dgm:spPr/>
      <dgm:t>
        <a:bodyPr/>
        <a:lstStyle/>
        <a:p>
          <a:pPr algn="ctr" rtl="0"/>
          <a:r>
            <a:rPr lang="zh-CN" altLang="en-US" sz="16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影音报告</a:t>
          </a:r>
          <a:r>
            <a:rPr lang="en-US" altLang="zh-CN" sz="16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/>
          </a:r>
          <a:br>
            <a:rPr lang="en-US" altLang="zh-CN" sz="16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</a:br>
          <a:endParaRPr lang="en-US" sz="1200" dirty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0C3ED805-6D4B-42D1-80E4-FD660C0EBE32}" type="parTrans" cxnId="{70D23005-02E2-45B9-9319-776352C73FDF}">
      <dgm:prSet/>
      <dgm:spPr/>
      <dgm:t>
        <a:bodyPr/>
        <a:lstStyle/>
        <a:p>
          <a:pPr algn="ctr"/>
          <a:endParaRPr lang="en-US" sz="1400"/>
        </a:p>
      </dgm:t>
    </dgm:pt>
    <dgm:pt modelId="{2E509792-D335-4959-8EE7-37D000272E7A}" type="sibTrans" cxnId="{70D23005-02E2-45B9-9319-776352C73FDF}">
      <dgm:prSet/>
      <dgm:spPr/>
      <dgm:t>
        <a:bodyPr/>
        <a:lstStyle/>
        <a:p>
          <a:pPr algn="ctr"/>
          <a:endParaRPr lang="en-US" sz="1400"/>
        </a:p>
      </dgm:t>
    </dgm:pt>
    <dgm:pt modelId="{0ADC9A04-4007-44B6-BF46-65F8EED97813}">
      <dgm:prSet custT="1"/>
      <dgm:spPr/>
      <dgm:t>
        <a:bodyPr/>
        <a:lstStyle/>
        <a:p>
          <a:pPr algn="ctr" rtl="0"/>
          <a:r>
            <a:rPr lang="zh-CN" altLang="en-US" sz="16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第三方消防报告</a:t>
          </a:r>
          <a:r>
            <a:rPr lang="en-US" altLang="zh-CN" sz="16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/>
          </a:r>
          <a:br>
            <a:rPr lang="en-US" altLang="zh-CN" sz="16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</a:br>
          <a:endParaRPr lang="en-US" sz="1100" dirty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E376086C-EE6D-476D-A9D8-F3A7A54208B1}" type="parTrans" cxnId="{2DB7BE4D-4F3E-4199-B2AA-678BD64AA2D2}">
      <dgm:prSet/>
      <dgm:spPr/>
      <dgm:t>
        <a:bodyPr/>
        <a:lstStyle/>
        <a:p>
          <a:pPr algn="ctr"/>
          <a:endParaRPr lang="en-US" sz="1400"/>
        </a:p>
      </dgm:t>
    </dgm:pt>
    <dgm:pt modelId="{BA99B680-8451-4A1C-88E6-0A64D6CECAAB}" type="sibTrans" cxnId="{2DB7BE4D-4F3E-4199-B2AA-678BD64AA2D2}">
      <dgm:prSet/>
      <dgm:spPr/>
      <dgm:t>
        <a:bodyPr/>
        <a:lstStyle/>
        <a:p>
          <a:pPr algn="ctr"/>
          <a:endParaRPr lang="en-US" sz="1400"/>
        </a:p>
      </dgm:t>
    </dgm:pt>
    <dgm:pt modelId="{36A3DB6F-FEBB-45A6-8AB1-F633F9E84D0A}">
      <dgm:prSet custT="1"/>
      <dgm:spPr/>
      <dgm:t>
        <a:bodyPr/>
        <a:lstStyle/>
        <a:p>
          <a:pPr algn="ctr" rtl="0"/>
          <a:r>
            <a:rPr lang="zh-CN" altLang="en-US" sz="16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标示设计</a:t>
          </a:r>
          <a:r>
            <a:rPr lang="en-US" altLang="zh-CN" sz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/>
          </a:r>
          <a:br>
            <a:rPr lang="en-US" altLang="zh-CN" sz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</a:br>
          <a:endParaRPr lang="en-US" sz="1200" dirty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699D5EB0-A2DD-4928-9F19-5A24D54CE785}" type="parTrans" cxnId="{EB9F49D5-F168-4B0C-A998-EAABACAFB53D}">
      <dgm:prSet/>
      <dgm:spPr/>
      <dgm:t>
        <a:bodyPr/>
        <a:lstStyle/>
        <a:p>
          <a:pPr algn="ctr"/>
          <a:endParaRPr lang="en-US" sz="1400"/>
        </a:p>
      </dgm:t>
    </dgm:pt>
    <dgm:pt modelId="{4FDD1962-3B57-4A50-8AEA-58C4931AFD4D}" type="sibTrans" cxnId="{EB9F49D5-F168-4B0C-A998-EAABACAFB53D}">
      <dgm:prSet/>
      <dgm:spPr/>
      <dgm:t>
        <a:bodyPr/>
        <a:lstStyle/>
        <a:p>
          <a:pPr algn="ctr"/>
          <a:endParaRPr lang="en-US" sz="1400"/>
        </a:p>
      </dgm:t>
    </dgm:pt>
    <dgm:pt modelId="{6DEFE3F8-DF1B-42DA-8BC3-71259ADDCE02}">
      <dgm:prSet custT="1"/>
      <dgm:spPr/>
      <dgm:t>
        <a:bodyPr/>
        <a:lstStyle/>
        <a:p>
          <a:pPr algn="ctr" rtl="0"/>
          <a:r>
            <a:rPr lang="zh-CN" altLang="en-US" sz="16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家具图纸</a:t>
          </a:r>
          <a:r>
            <a:rPr lang="en-US" altLang="zh-CN" sz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/>
          </a:r>
          <a:br>
            <a:rPr lang="en-US" altLang="zh-CN" sz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</a:br>
          <a:endParaRPr lang="en-US" sz="1200" dirty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D1CE92DF-B9A7-4088-8EA0-15E81D5E1B42}" type="parTrans" cxnId="{244B5865-833C-4A03-BFD6-19F1B1E71185}">
      <dgm:prSet/>
      <dgm:spPr/>
      <dgm:t>
        <a:bodyPr/>
        <a:lstStyle/>
        <a:p>
          <a:pPr algn="ctr"/>
          <a:endParaRPr lang="en-US" sz="1400"/>
        </a:p>
      </dgm:t>
    </dgm:pt>
    <dgm:pt modelId="{637FD63A-63C8-41AF-BDF6-5729F8568B08}" type="sibTrans" cxnId="{244B5865-833C-4A03-BFD6-19F1B1E71185}">
      <dgm:prSet/>
      <dgm:spPr/>
      <dgm:t>
        <a:bodyPr/>
        <a:lstStyle/>
        <a:p>
          <a:pPr algn="ctr"/>
          <a:endParaRPr lang="en-US" sz="1400"/>
        </a:p>
      </dgm:t>
    </dgm:pt>
    <dgm:pt modelId="{77193807-6D8B-49AA-A023-F827469F17A0}">
      <dgm:prSet custT="1"/>
      <dgm:spPr/>
      <dgm:t>
        <a:bodyPr/>
        <a:lstStyle/>
        <a:p>
          <a:pPr algn="ctr" rtl="0"/>
          <a:r>
            <a:rPr lang="zh-CN" altLang="en-US" sz="16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后场设计</a:t>
          </a:r>
          <a:r>
            <a:rPr lang="en-US" altLang="zh-CN" sz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/>
          </a:r>
          <a:br>
            <a:rPr lang="en-US" altLang="zh-CN" sz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</a:br>
          <a:endParaRPr lang="en-US" sz="1200" dirty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9CE4B4D9-9F04-41FF-BA99-8B95054638DC}" type="sibTrans" cxnId="{D88BAC40-80D4-4EB8-8F18-7FA6102B2161}">
      <dgm:prSet/>
      <dgm:spPr/>
      <dgm:t>
        <a:bodyPr/>
        <a:lstStyle/>
        <a:p>
          <a:pPr algn="ctr"/>
          <a:endParaRPr lang="en-US" sz="1400"/>
        </a:p>
      </dgm:t>
    </dgm:pt>
    <dgm:pt modelId="{69D268FA-6010-4179-B84F-97E519A767F5}" type="parTrans" cxnId="{D88BAC40-80D4-4EB8-8F18-7FA6102B2161}">
      <dgm:prSet/>
      <dgm:spPr/>
      <dgm:t>
        <a:bodyPr/>
        <a:lstStyle/>
        <a:p>
          <a:pPr algn="ctr"/>
          <a:endParaRPr lang="en-US" sz="1400"/>
        </a:p>
      </dgm:t>
    </dgm:pt>
    <dgm:pt modelId="{21DAE52F-8D2C-4398-BB88-67EB5D36DE6A}" type="pres">
      <dgm:prSet presAssocID="{C199693A-3B34-413D-9963-AC651BBAFE5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E070652-ABDF-480D-8E79-A53BD976F201}" type="pres">
      <dgm:prSet presAssocID="{74CCA852-5374-4245-A610-2DF51304C3ED}" presName="compNode" presStyleCnt="0"/>
      <dgm:spPr/>
    </dgm:pt>
    <dgm:pt modelId="{0A004B0F-41D2-4142-9AE8-1D994FA09C80}" type="pres">
      <dgm:prSet presAssocID="{74CCA852-5374-4245-A610-2DF51304C3ED}" presName="pictRect" presStyleLbl="node1" presStyleIdx="0" presStyleCnt="1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9939147-E102-4141-9DCF-58BD3EBC3A89}" type="pres">
      <dgm:prSet presAssocID="{74CCA852-5374-4245-A610-2DF51304C3ED}" presName="textRect" presStyleLbl="revTx" presStyleIdx="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39A0BA-3EF9-4DD5-AE98-16553DD1A7DB}" type="pres">
      <dgm:prSet presAssocID="{4292DC1B-5DCD-4D5C-A246-1E2F479A2B9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9A03D0D-9976-4DFD-9B78-94F2BAB8A8AA}" type="pres">
      <dgm:prSet presAssocID="{75FF0EDE-27EF-4A88-BCC2-25B68359C6FA}" presName="compNode" presStyleCnt="0"/>
      <dgm:spPr/>
    </dgm:pt>
    <dgm:pt modelId="{FD1258F2-5127-4A69-B28A-B02E86251671}" type="pres">
      <dgm:prSet presAssocID="{75FF0EDE-27EF-4A88-BCC2-25B68359C6FA}" presName="pictRect" presStyleLbl="node1" presStyleIdx="1" presStyleCnt="1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4579FE9-1F67-4F5D-8F3A-64FE913D3431}" type="pres">
      <dgm:prSet presAssocID="{75FF0EDE-27EF-4A88-BCC2-25B68359C6FA}" presName="textRect" presStyleLbl="revTx" presStyleIdx="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1723B9-DBE4-4C9E-8E90-6664F873A2A8}" type="pres">
      <dgm:prSet presAssocID="{47D4607A-B946-4D1B-9BE2-2BBFFA0EE08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6C308F1-5EB7-469B-88C5-565948A9F582}" type="pres">
      <dgm:prSet presAssocID="{20C557B4-F354-44E6-ACDA-12C78E922BEE}" presName="compNode" presStyleCnt="0"/>
      <dgm:spPr/>
    </dgm:pt>
    <dgm:pt modelId="{7147F7EA-E99C-4DF1-8F6A-12FF43B7EBB5}" type="pres">
      <dgm:prSet presAssocID="{20C557B4-F354-44E6-ACDA-12C78E922BEE}" presName="pictRect" presStyleLbl="node1" presStyleIdx="2" presStyleCnt="1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AAF3DA8-8497-4E42-AED8-D1C0B11D484B}" type="pres">
      <dgm:prSet presAssocID="{20C557B4-F354-44E6-ACDA-12C78E922BEE}" presName="textRect" presStyleLbl="revTx" presStyleIdx="2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0012EC-9BFF-428B-BABB-E12559E793A2}" type="pres">
      <dgm:prSet presAssocID="{47CC82BF-26FC-48C6-8E63-3F8FC779451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DFCAC87-D7EA-45AE-9400-7F210F4F6120}" type="pres">
      <dgm:prSet presAssocID="{ECE58ECD-60B1-4B58-8854-31C845C36826}" presName="compNode" presStyleCnt="0"/>
      <dgm:spPr/>
    </dgm:pt>
    <dgm:pt modelId="{5A07956F-01BD-4515-8369-769A8355E00A}" type="pres">
      <dgm:prSet presAssocID="{ECE58ECD-60B1-4B58-8854-31C845C36826}" presName="pictRect" presStyleLbl="node1" presStyleIdx="3" presStyleCnt="1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6561147-05EE-459D-9FB9-2785EEB51A91}" type="pres">
      <dgm:prSet presAssocID="{ECE58ECD-60B1-4B58-8854-31C845C36826}" presName="textRect" presStyleLbl="revTx" presStyleIdx="3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768EF9-1591-439B-A0E7-3A0504861C48}" type="pres">
      <dgm:prSet presAssocID="{30E15B11-F9D0-4ED1-B717-16ED63860A3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5E9899F-7180-4BF9-86BE-8C6A013526C7}" type="pres">
      <dgm:prSet presAssocID="{CED0C4AC-D4BD-4051-9C46-6DEF6CC5A06C}" presName="compNode" presStyleCnt="0"/>
      <dgm:spPr/>
    </dgm:pt>
    <dgm:pt modelId="{FB8E6D21-D740-4413-82E0-FDAD3C4E2198}" type="pres">
      <dgm:prSet presAssocID="{CED0C4AC-D4BD-4051-9C46-6DEF6CC5A06C}" presName="pictRect" presStyleLbl="node1" presStyleIdx="4" presStyleCnt="12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730CBB2-14EB-4F8C-8A85-7111A94769BB}" type="pres">
      <dgm:prSet presAssocID="{CED0C4AC-D4BD-4051-9C46-6DEF6CC5A06C}" presName="textRect" presStyleLbl="revTx" presStyleIdx="4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E9059A-151A-4931-8695-2741E046E907}" type="pres">
      <dgm:prSet presAssocID="{3E11557B-7126-40AD-9082-46E07F94527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05639B7-FAB9-4B3D-B9DB-415BCB560BE7}" type="pres">
      <dgm:prSet presAssocID="{D9580551-F72B-43E3-AFBC-0553BDED7E75}" presName="compNode" presStyleCnt="0"/>
      <dgm:spPr/>
    </dgm:pt>
    <dgm:pt modelId="{FDBC8FE1-7B75-4F1B-9228-89BEC675056C}" type="pres">
      <dgm:prSet presAssocID="{D9580551-F72B-43E3-AFBC-0553BDED7E75}" presName="pictRect" presStyleLbl="node1" presStyleIdx="5" presStyleCnt="12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7C2D993-8DD4-424F-8F34-94D6489EFD19}" type="pres">
      <dgm:prSet presAssocID="{D9580551-F72B-43E3-AFBC-0553BDED7E75}" presName="textRect" presStyleLbl="revTx" presStyleIdx="5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327B06-272C-4C13-BB69-CD6CA5A1C977}" type="pres">
      <dgm:prSet presAssocID="{852991BB-6363-4BA9-B31A-F2E9863DF1C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F08C4BB-0B58-48C0-AD7F-098C84E3934C}" type="pres">
      <dgm:prSet presAssocID="{6577FC28-6575-41E2-87BA-9E10CA8288EC}" presName="compNode" presStyleCnt="0"/>
      <dgm:spPr/>
    </dgm:pt>
    <dgm:pt modelId="{AD5CC797-3D1E-46A9-95AB-2B271059B022}" type="pres">
      <dgm:prSet presAssocID="{6577FC28-6575-41E2-87BA-9E10CA8288EC}" presName="pictRect" presStyleLbl="node1" presStyleIdx="6" presStyleCnt="12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08B61F8-89EA-45E8-83E7-A4BCA872D018}" type="pres">
      <dgm:prSet presAssocID="{6577FC28-6575-41E2-87BA-9E10CA8288EC}" presName="textRect" presStyleLbl="revTx" presStyleIdx="6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4224CA-F3C8-4622-82F2-C60AF11ABE1E}" type="pres">
      <dgm:prSet presAssocID="{EA7E6B56-FA5B-4234-B640-E18EEA0D28E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6959FEF-64B3-4BD8-9B63-85ACDD116135}" type="pres">
      <dgm:prSet presAssocID="{75B52A78-5575-4E58-A541-A908C639CED9}" presName="compNode" presStyleCnt="0"/>
      <dgm:spPr/>
    </dgm:pt>
    <dgm:pt modelId="{8087722D-13C5-42DA-938E-BEC5CB725169}" type="pres">
      <dgm:prSet presAssocID="{75B52A78-5575-4E58-A541-A908C639CED9}" presName="pictRect" presStyleLbl="node1" presStyleIdx="7" presStyleCnt="12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52E48CE-4448-4D75-84AA-65E7AC84A4A1}" type="pres">
      <dgm:prSet presAssocID="{75B52A78-5575-4E58-A541-A908C639CED9}" presName="textRect" presStyleLbl="revTx" presStyleIdx="7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ED5686-04B4-417F-83EE-EFB59FDEA24E}" type="pres">
      <dgm:prSet presAssocID="{2E509792-D335-4959-8EE7-37D000272E7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1D73799-A5EE-4730-AECB-DC7F980A757A}" type="pres">
      <dgm:prSet presAssocID="{0ADC9A04-4007-44B6-BF46-65F8EED97813}" presName="compNode" presStyleCnt="0"/>
      <dgm:spPr/>
    </dgm:pt>
    <dgm:pt modelId="{9B6CD983-B0AB-4AAE-80A2-B7B0102B41E0}" type="pres">
      <dgm:prSet presAssocID="{0ADC9A04-4007-44B6-BF46-65F8EED97813}" presName="pictRect" presStyleLbl="node1" presStyleIdx="8" presStyleCnt="12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3F128C8-358B-4AF8-8212-5FFCCB040B96}" type="pres">
      <dgm:prSet presAssocID="{0ADC9A04-4007-44B6-BF46-65F8EED97813}" presName="textRect" presStyleLbl="revTx" presStyleIdx="8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146F04-0C7F-4E04-A730-5EAFE7694499}" type="pres">
      <dgm:prSet presAssocID="{BA99B680-8451-4A1C-88E6-0A64D6CECAA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1ACE7A7-9611-43F0-9C09-E2A7CE161B1A}" type="pres">
      <dgm:prSet presAssocID="{36A3DB6F-FEBB-45A6-8AB1-F633F9E84D0A}" presName="compNode" presStyleCnt="0"/>
      <dgm:spPr/>
    </dgm:pt>
    <dgm:pt modelId="{18853A91-7F99-4C28-9EF6-D98A98173295}" type="pres">
      <dgm:prSet presAssocID="{36A3DB6F-FEBB-45A6-8AB1-F633F9E84D0A}" presName="pictRect" presStyleLbl="node1" presStyleIdx="9" presStyleCnt="12"/>
      <dgm:spPr>
        <a:blipFill rotWithShape="1">
          <a:blip xmlns:r="http://schemas.openxmlformats.org/officeDocument/2006/relationships" r:embed="rId10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E69EA1D-C821-4D0F-A287-0BD1593A93DF}" type="pres">
      <dgm:prSet presAssocID="{36A3DB6F-FEBB-45A6-8AB1-F633F9E84D0A}" presName="textRect" presStyleLbl="revTx" presStyleIdx="9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752891-6F9A-40DF-A21A-FD65978EDB60}" type="pres">
      <dgm:prSet presAssocID="{4FDD1962-3B57-4A50-8AEA-58C4931AFD4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02EDB89-B889-4C86-93F8-97C376BBD746}" type="pres">
      <dgm:prSet presAssocID="{77193807-6D8B-49AA-A023-F827469F17A0}" presName="compNode" presStyleCnt="0"/>
      <dgm:spPr/>
    </dgm:pt>
    <dgm:pt modelId="{8F4F5235-A86B-4BF5-8CA1-75ABD907350B}" type="pres">
      <dgm:prSet presAssocID="{77193807-6D8B-49AA-A023-F827469F17A0}" presName="pictRect" presStyleLbl="node1" presStyleIdx="10" presStyleCnt="12"/>
      <dgm:spPr>
        <a:blipFill rotWithShape="1">
          <a:blip xmlns:r="http://schemas.openxmlformats.org/officeDocument/2006/relationships" r:embed="rId1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F4636CD-887E-48FE-99CC-077018E329D9}" type="pres">
      <dgm:prSet presAssocID="{77193807-6D8B-49AA-A023-F827469F17A0}" presName="textRect" presStyleLbl="revTx" presStyleIdx="1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47424-B80A-47FF-B1D1-830E97168FDF}" type="pres">
      <dgm:prSet presAssocID="{9CE4B4D9-9F04-41FF-BA99-8B95054638D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2A09F81-1B46-4216-8235-2FE53789687C}" type="pres">
      <dgm:prSet presAssocID="{6DEFE3F8-DF1B-42DA-8BC3-71259ADDCE02}" presName="compNode" presStyleCnt="0"/>
      <dgm:spPr/>
    </dgm:pt>
    <dgm:pt modelId="{D9D85AE1-54E3-4507-AAE0-7063F5E56788}" type="pres">
      <dgm:prSet presAssocID="{6DEFE3F8-DF1B-42DA-8BC3-71259ADDCE02}" presName="pictRect" presStyleLbl="node1" presStyleIdx="11" presStyleCnt="12"/>
      <dgm:spPr>
        <a:blipFill rotWithShape="1">
          <a:blip xmlns:r="http://schemas.openxmlformats.org/officeDocument/2006/relationships" r:embed="rId1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B85A5BE-BB78-40E7-8124-085E6F2BE4D2}" type="pres">
      <dgm:prSet presAssocID="{6DEFE3F8-DF1B-42DA-8BC3-71259ADDCE02}" presName="textRect" presStyleLbl="revTx" presStyleIdx="1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0D23005-02E2-45B9-9319-776352C73FDF}" srcId="{C199693A-3B34-413D-9963-AC651BBAFE5A}" destId="{75B52A78-5575-4E58-A541-A908C639CED9}" srcOrd="7" destOrd="0" parTransId="{0C3ED805-6D4B-42D1-80E4-FD660C0EBE32}" sibTransId="{2E509792-D335-4959-8EE7-37D000272E7A}"/>
    <dgm:cxn modelId="{AA867862-1511-4D33-BE62-A223D6C0D619}" srcId="{C199693A-3B34-413D-9963-AC651BBAFE5A}" destId="{ECE58ECD-60B1-4B58-8854-31C845C36826}" srcOrd="3" destOrd="0" parTransId="{EE50F1BE-B28F-4710-89DE-7B2A197B3756}" sibTransId="{30E15B11-F9D0-4ED1-B717-16ED63860A3D}"/>
    <dgm:cxn modelId="{271E6EF8-8F6A-4038-8534-CA8FFF8F4186}" type="presOf" srcId="{C199693A-3B34-413D-9963-AC651BBAFE5A}" destId="{21DAE52F-8D2C-4398-BB88-67EB5D36DE6A}" srcOrd="0" destOrd="0" presId="urn:microsoft.com/office/officeart/2005/8/layout/pList1"/>
    <dgm:cxn modelId="{5DF37B39-2BE4-44E6-A8BE-15455A489779}" type="presOf" srcId="{20C557B4-F354-44E6-ACDA-12C78E922BEE}" destId="{7AAF3DA8-8497-4E42-AED8-D1C0B11D484B}" srcOrd="0" destOrd="0" presId="urn:microsoft.com/office/officeart/2005/8/layout/pList1"/>
    <dgm:cxn modelId="{EB5E4701-E907-4128-BFC3-BEC360B4BA41}" type="presOf" srcId="{47D4607A-B946-4D1B-9BE2-2BBFFA0EE083}" destId="{B51723B9-DBE4-4C9E-8E90-6664F873A2A8}" srcOrd="0" destOrd="0" presId="urn:microsoft.com/office/officeart/2005/8/layout/pList1"/>
    <dgm:cxn modelId="{F7D1B85A-C82C-491B-AFD8-1F02B053DB9D}" type="presOf" srcId="{9CE4B4D9-9F04-41FF-BA99-8B95054638DC}" destId="{5E947424-B80A-47FF-B1D1-830E97168FDF}" srcOrd="0" destOrd="0" presId="urn:microsoft.com/office/officeart/2005/8/layout/pList1"/>
    <dgm:cxn modelId="{93A78A9C-D9B8-49B0-9EA5-9510CCE91549}" type="presOf" srcId="{BA99B680-8451-4A1C-88E6-0A64D6CECAAB}" destId="{19146F04-0C7F-4E04-A730-5EAFE7694499}" srcOrd="0" destOrd="0" presId="urn:microsoft.com/office/officeart/2005/8/layout/pList1"/>
    <dgm:cxn modelId="{78AE4875-7C38-4543-B0F9-0808A3A98B06}" type="presOf" srcId="{ECE58ECD-60B1-4B58-8854-31C845C36826}" destId="{66561147-05EE-459D-9FB9-2785EEB51A91}" srcOrd="0" destOrd="0" presId="urn:microsoft.com/office/officeart/2005/8/layout/pList1"/>
    <dgm:cxn modelId="{720892EB-5A46-4161-92FD-ABD7DE280444}" srcId="{C199693A-3B34-413D-9963-AC651BBAFE5A}" destId="{75FF0EDE-27EF-4A88-BCC2-25B68359C6FA}" srcOrd="1" destOrd="0" parTransId="{E6507CED-893E-4F73-8B61-8E6A446C085B}" sibTransId="{47D4607A-B946-4D1B-9BE2-2BBFFA0EE083}"/>
    <dgm:cxn modelId="{97F8859C-208E-4E75-828E-7538F89BADA4}" srcId="{C199693A-3B34-413D-9963-AC651BBAFE5A}" destId="{74CCA852-5374-4245-A610-2DF51304C3ED}" srcOrd="0" destOrd="0" parTransId="{8A4B3866-6547-4A1C-9B58-01A8C7001A76}" sibTransId="{4292DC1B-5DCD-4D5C-A246-1E2F479A2B98}"/>
    <dgm:cxn modelId="{D6A77302-3991-4EB7-833F-6E501E125780}" type="presOf" srcId="{30E15B11-F9D0-4ED1-B717-16ED63860A3D}" destId="{5D768EF9-1591-439B-A0E7-3A0504861C48}" srcOrd="0" destOrd="0" presId="urn:microsoft.com/office/officeart/2005/8/layout/pList1"/>
    <dgm:cxn modelId="{C0F97ECC-7C36-4FD0-B0FA-6A7E02083D0B}" type="presOf" srcId="{47CC82BF-26FC-48C6-8E63-3F8FC7794515}" destId="{740012EC-9BFF-428B-BABB-E12559E793A2}" srcOrd="0" destOrd="0" presId="urn:microsoft.com/office/officeart/2005/8/layout/pList1"/>
    <dgm:cxn modelId="{B9A613E3-8544-47E1-BA7B-8E0658FC233F}" type="presOf" srcId="{D9580551-F72B-43E3-AFBC-0553BDED7E75}" destId="{67C2D993-8DD4-424F-8F34-94D6489EFD19}" srcOrd="0" destOrd="0" presId="urn:microsoft.com/office/officeart/2005/8/layout/pList1"/>
    <dgm:cxn modelId="{A204E132-7A74-4896-8B71-26F580AE76DE}" type="presOf" srcId="{4FDD1962-3B57-4A50-8AEA-58C4931AFD4D}" destId="{E8752891-6F9A-40DF-A21A-FD65978EDB60}" srcOrd="0" destOrd="0" presId="urn:microsoft.com/office/officeart/2005/8/layout/pList1"/>
    <dgm:cxn modelId="{8B8D91C9-296C-40CE-A0A6-E82AAEE825D0}" type="presOf" srcId="{2E509792-D335-4959-8EE7-37D000272E7A}" destId="{ABED5686-04B4-417F-83EE-EFB59FDEA24E}" srcOrd="0" destOrd="0" presId="urn:microsoft.com/office/officeart/2005/8/layout/pList1"/>
    <dgm:cxn modelId="{D88BAC40-80D4-4EB8-8F18-7FA6102B2161}" srcId="{C199693A-3B34-413D-9963-AC651BBAFE5A}" destId="{77193807-6D8B-49AA-A023-F827469F17A0}" srcOrd="10" destOrd="0" parTransId="{69D268FA-6010-4179-B84F-97E519A767F5}" sibTransId="{9CE4B4D9-9F04-41FF-BA99-8B95054638DC}"/>
    <dgm:cxn modelId="{7DD0B92E-5199-4A2F-A81C-42D3245A1AD2}" type="presOf" srcId="{EA7E6B56-FA5B-4234-B640-E18EEA0D28E6}" destId="{184224CA-F3C8-4622-82F2-C60AF11ABE1E}" srcOrd="0" destOrd="0" presId="urn:microsoft.com/office/officeart/2005/8/layout/pList1"/>
    <dgm:cxn modelId="{E77217E3-1577-445B-9DB2-9F2C5169C99D}" type="presOf" srcId="{75B52A78-5575-4E58-A541-A908C639CED9}" destId="{452E48CE-4448-4D75-84AA-65E7AC84A4A1}" srcOrd="0" destOrd="0" presId="urn:microsoft.com/office/officeart/2005/8/layout/pList1"/>
    <dgm:cxn modelId="{EB9F49D5-F168-4B0C-A998-EAABACAFB53D}" srcId="{C199693A-3B34-413D-9963-AC651BBAFE5A}" destId="{36A3DB6F-FEBB-45A6-8AB1-F633F9E84D0A}" srcOrd="9" destOrd="0" parTransId="{699D5EB0-A2DD-4928-9F19-5A24D54CE785}" sibTransId="{4FDD1962-3B57-4A50-8AEA-58C4931AFD4D}"/>
    <dgm:cxn modelId="{3E29E51B-B071-4AEF-A5E0-08DD8350254F}" type="presOf" srcId="{74CCA852-5374-4245-A610-2DF51304C3ED}" destId="{59939147-E102-4141-9DCF-58BD3EBC3A89}" srcOrd="0" destOrd="0" presId="urn:microsoft.com/office/officeart/2005/8/layout/pList1"/>
    <dgm:cxn modelId="{4186A63C-53A8-4D60-AC66-286B1A4EAC0F}" srcId="{C199693A-3B34-413D-9963-AC651BBAFE5A}" destId="{CED0C4AC-D4BD-4051-9C46-6DEF6CC5A06C}" srcOrd="4" destOrd="0" parTransId="{3012D948-A452-49AE-86A8-59CB84CC7C49}" sibTransId="{3E11557B-7126-40AD-9082-46E07F945277}"/>
    <dgm:cxn modelId="{300A3795-CCF2-4362-B139-9BBB726B1575}" type="presOf" srcId="{852991BB-6363-4BA9-B31A-F2E9863DF1C2}" destId="{96327B06-272C-4C13-BB69-CD6CA5A1C977}" srcOrd="0" destOrd="0" presId="urn:microsoft.com/office/officeart/2005/8/layout/pList1"/>
    <dgm:cxn modelId="{7EBB0F6D-E0D7-4F0A-97FF-36B12D21D0E3}" type="presOf" srcId="{3E11557B-7126-40AD-9082-46E07F945277}" destId="{78E9059A-151A-4931-8695-2741E046E907}" srcOrd="0" destOrd="0" presId="urn:microsoft.com/office/officeart/2005/8/layout/pList1"/>
    <dgm:cxn modelId="{9536CEF2-DFDE-48F2-95FF-4B09FEFCA9CF}" type="presOf" srcId="{77193807-6D8B-49AA-A023-F827469F17A0}" destId="{2F4636CD-887E-48FE-99CC-077018E329D9}" srcOrd="0" destOrd="0" presId="urn:microsoft.com/office/officeart/2005/8/layout/pList1"/>
    <dgm:cxn modelId="{03A97D82-991A-447B-B061-01E5C5EE3DF0}" type="presOf" srcId="{4292DC1B-5DCD-4D5C-A246-1E2F479A2B98}" destId="{2039A0BA-3EF9-4DD5-AE98-16553DD1A7DB}" srcOrd="0" destOrd="0" presId="urn:microsoft.com/office/officeart/2005/8/layout/pList1"/>
    <dgm:cxn modelId="{34EB5CD4-170D-4FAD-81FE-481EF511D0BA}" type="presOf" srcId="{6577FC28-6575-41E2-87BA-9E10CA8288EC}" destId="{808B61F8-89EA-45E8-83E7-A4BCA872D018}" srcOrd="0" destOrd="0" presId="urn:microsoft.com/office/officeart/2005/8/layout/pList1"/>
    <dgm:cxn modelId="{E068793B-BB16-441D-9D38-BEE33D7A527E}" type="presOf" srcId="{36A3DB6F-FEBB-45A6-8AB1-F633F9E84D0A}" destId="{5E69EA1D-C821-4D0F-A287-0BD1593A93DF}" srcOrd="0" destOrd="0" presId="urn:microsoft.com/office/officeart/2005/8/layout/pList1"/>
    <dgm:cxn modelId="{75A9EE04-2F5B-4FA9-9BD3-CBE6B4FD5B16}" type="presOf" srcId="{6DEFE3F8-DF1B-42DA-8BC3-71259ADDCE02}" destId="{DB85A5BE-BB78-40E7-8124-085E6F2BE4D2}" srcOrd="0" destOrd="0" presId="urn:microsoft.com/office/officeart/2005/8/layout/pList1"/>
    <dgm:cxn modelId="{244B5865-833C-4A03-BFD6-19F1B1E71185}" srcId="{C199693A-3B34-413D-9963-AC651BBAFE5A}" destId="{6DEFE3F8-DF1B-42DA-8BC3-71259ADDCE02}" srcOrd="11" destOrd="0" parTransId="{D1CE92DF-B9A7-4088-8EA0-15E81D5E1B42}" sibTransId="{637FD63A-63C8-41AF-BDF6-5729F8568B08}"/>
    <dgm:cxn modelId="{2DB7BE4D-4F3E-4199-B2AA-678BD64AA2D2}" srcId="{C199693A-3B34-413D-9963-AC651BBAFE5A}" destId="{0ADC9A04-4007-44B6-BF46-65F8EED97813}" srcOrd="8" destOrd="0" parTransId="{E376086C-EE6D-476D-A9D8-F3A7A54208B1}" sibTransId="{BA99B680-8451-4A1C-88E6-0A64D6CECAAB}"/>
    <dgm:cxn modelId="{78B96486-9F76-48EB-8EB5-F041435EA425}" type="presOf" srcId="{0ADC9A04-4007-44B6-BF46-65F8EED97813}" destId="{23F128C8-358B-4AF8-8212-5FFCCB040B96}" srcOrd="0" destOrd="0" presId="urn:microsoft.com/office/officeart/2005/8/layout/pList1"/>
    <dgm:cxn modelId="{ED80DED5-76B6-447C-BDC5-AA900F4B8E53}" type="presOf" srcId="{75FF0EDE-27EF-4A88-BCC2-25B68359C6FA}" destId="{F4579FE9-1F67-4F5D-8F3A-64FE913D3431}" srcOrd="0" destOrd="0" presId="urn:microsoft.com/office/officeart/2005/8/layout/pList1"/>
    <dgm:cxn modelId="{838CE64D-6FBA-4900-9F1C-06AD002165FD}" srcId="{C199693A-3B34-413D-9963-AC651BBAFE5A}" destId="{6577FC28-6575-41E2-87BA-9E10CA8288EC}" srcOrd="6" destOrd="0" parTransId="{17B4A29F-EA52-4F07-87C7-2E865CF94E62}" sibTransId="{EA7E6B56-FA5B-4234-B640-E18EEA0D28E6}"/>
    <dgm:cxn modelId="{85F4AA62-264F-41F0-898A-EE9720D092AB}" srcId="{C199693A-3B34-413D-9963-AC651BBAFE5A}" destId="{D9580551-F72B-43E3-AFBC-0553BDED7E75}" srcOrd="5" destOrd="0" parTransId="{DB485E65-C86F-45D3-B309-E502C248787F}" sibTransId="{852991BB-6363-4BA9-B31A-F2E9863DF1C2}"/>
    <dgm:cxn modelId="{6C34E166-6FA1-4841-B4E8-167AAF0AE2A6}" type="presOf" srcId="{CED0C4AC-D4BD-4051-9C46-6DEF6CC5A06C}" destId="{2730CBB2-14EB-4F8C-8A85-7111A94769BB}" srcOrd="0" destOrd="0" presId="urn:microsoft.com/office/officeart/2005/8/layout/pList1"/>
    <dgm:cxn modelId="{F850F8BF-2482-4560-A389-2AA876A52DB7}" srcId="{C199693A-3B34-413D-9963-AC651BBAFE5A}" destId="{20C557B4-F354-44E6-ACDA-12C78E922BEE}" srcOrd="2" destOrd="0" parTransId="{80CC883C-D0E2-4F64-9FA5-0330D2694F66}" sibTransId="{47CC82BF-26FC-48C6-8E63-3F8FC7794515}"/>
    <dgm:cxn modelId="{298432B8-73C2-4439-BEA8-E897AD725747}" type="presParOf" srcId="{21DAE52F-8D2C-4398-BB88-67EB5D36DE6A}" destId="{8E070652-ABDF-480D-8E79-A53BD976F201}" srcOrd="0" destOrd="0" presId="urn:microsoft.com/office/officeart/2005/8/layout/pList1"/>
    <dgm:cxn modelId="{F041D9F9-823B-417E-B847-B0D6131A485C}" type="presParOf" srcId="{8E070652-ABDF-480D-8E79-A53BD976F201}" destId="{0A004B0F-41D2-4142-9AE8-1D994FA09C80}" srcOrd="0" destOrd="0" presId="urn:microsoft.com/office/officeart/2005/8/layout/pList1"/>
    <dgm:cxn modelId="{5BCB7E2F-82F9-4D70-B221-FB9C69E132F8}" type="presParOf" srcId="{8E070652-ABDF-480D-8E79-A53BD976F201}" destId="{59939147-E102-4141-9DCF-58BD3EBC3A89}" srcOrd="1" destOrd="0" presId="urn:microsoft.com/office/officeart/2005/8/layout/pList1"/>
    <dgm:cxn modelId="{27DEBF8D-7663-47D4-AB0F-687BCDC6489C}" type="presParOf" srcId="{21DAE52F-8D2C-4398-BB88-67EB5D36DE6A}" destId="{2039A0BA-3EF9-4DD5-AE98-16553DD1A7DB}" srcOrd="1" destOrd="0" presId="urn:microsoft.com/office/officeart/2005/8/layout/pList1"/>
    <dgm:cxn modelId="{489B7F6F-3370-4E0C-B4AF-A4F127387775}" type="presParOf" srcId="{21DAE52F-8D2C-4398-BB88-67EB5D36DE6A}" destId="{F9A03D0D-9976-4DFD-9B78-94F2BAB8A8AA}" srcOrd="2" destOrd="0" presId="urn:microsoft.com/office/officeart/2005/8/layout/pList1"/>
    <dgm:cxn modelId="{7866AE65-070A-4B07-822C-6F9B56C88607}" type="presParOf" srcId="{F9A03D0D-9976-4DFD-9B78-94F2BAB8A8AA}" destId="{FD1258F2-5127-4A69-B28A-B02E86251671}" srcOrd="0" destOrd="0" presId="urn:microsoft.com/office/officeart/2005/8/layout/pList1"/>
    <dgm:cxn modelId="{4442E832-71D6-4233-BFD7-E778033E0971}" type="presParOf" srcId="{F9A03D0D-9976-4DFD-9B78-94F2BAB8A8AA}" destId="{F4579FE9-1F67-4F5D-8F3A-64FE913D3431}" srcOrd="1" destOrd="0" presId="urn:microsoft.com/office/officeart/2005/8/layout/pList1"/>
    <dgm:cxn modelId="{C5CDE66A-81F2-4F9E-B904-98EA5F99B82D}" type="presParOf" srcId="{21DAE52F-8D2C-4398-BB88-67EB5D36DE6A}" destId="{B51723B9-DBE4-4C9E-8E90-6664F873A2A8}" srcOrd="3" destOrd="0" presId="urn:microsoft.com/office/officeart/2005/8/layout/pList1"/>
    <dgm:cxn modelId="{6B837D44-C7F2-44F7-9714-30498B59B4BD}" type="presParOf" srcId="{21DAE52F-8D2C-4398-BB88-67EB5D36DE6A}" destId="{A6C308F1-5EB7-469B-88C5-565948A9F582}" srcOrd="4" destOrd="0" presId="urn:microsoft.com/office/officeart/2005/8/layout/pList1"/>
    <dgm:cxn modelId="{35A429F7-AD49-4571-BCCF-71EBC3DCD61A}" type="presParOf" srcId="{A6C308F1-5EB7-469B-88C5-565948A9F582}" destId="{7147F7EA-E99C-4DF1-8F6A-12FF43B7EBB5}" srcOrd="0" destOrd="0" presId="urn:microsoft.com/office/officeart/2005/8/layout/pList1"/>
    <dgm:cxn modelId="{5EC6E3E1-8821-43B5-A465-76F09277ECCB}" type="presParOf" srcId="{A6C308F1-5EB7-469B-88C5-565948A9F582}" destId="{7AAF3DA8-8497-4E42-AED8-D1C0B11D484B}" srcOrd="1" destOrd="0" presId="urn:microsoft.com/office/officeart/2005/8/layout/pList1"/>
    <dgm:cxn modelId="{BC5C87B5-9B6B-42E9-944A-5222555F73D6}" type="presParOf" srcId="{21DAE52F-8D2C-4398-BB88-67EB5D36DE6A}" destId="{740012EC-9BFF-428B-BABB-E12559E793A2}" srcOrd="5" destOrd="0" presId="urn:microsoft.com/office/officeart/2005/8/layout/pList1"/>
    <dgm:cxn modelId="{5AA0F128-CBDA-41B9-A364-7577D6B0944A}" type="presParOf" srcId="{21DAE52F-8D2C-4398-BB88-67EB5D36DE6A}" destId="{7DFCAC87-D7EA-45AE-9400-7F210F4F6120}" srcOrd="6" destOrd="0" presId="urn:microsoft.com/office/officeart/2005/8/layout/pList1"/>
    <dgm:cxn modelId="{A2AE9185-69EE-4194-9D15-140E5EDCA5B5}" type="presParOf" srcId="{7DFCAC87-D7EA-45AE-9400-7F210F4F6120}" destId="{5A07956F-01BD-4515-8369-769A8355E00A}" srcOrd="0" destOrd="0" presId="urn:microsoft.com/office/officeart/2005/8/layout/pList1"/>
    <dgm:cxn modelId="{B9297FC3-B6F1-4608-B174-1FCF5A8DA9F4}" type="presParOf" srcId="{7DFCAC87-D7EA-45AE-9400-7F210F4F6120}" destId="{66561147-05EE-459D-9FB9-2785EEB51A91}" srcOrd="1" destOrd="0" presId="urn:microsoft.com/office/officeart/2005/8/layout/pList1"/>
    <dgm:cxn modelId="{F9BC96FB-7B3F-42D2-B7FD-AE1BD32EADB3}" type="presParOf" srcId="{21DAE52F-8D2C-4398-BB88-67EB5D36DE6A}" destId="{5D768EF9-1591-439B-A0E7-3A0504861C48}" srcOrd="7" destOrd="0" presId="urn:microsoft.com/office/officeart/2005/8/layout/pList1"/>
    <dgm:cxn modelId="{71815BF9-F483-4614-A1BF-778FFBA6DC6E}" type="presParOf" srcId="{21DAE52F-8D2C-4398-BB88-67EB5D36DE6A}" destId="{55E9899F-7180-4BF9-86BE-8C6A013526C7}" srcOrd="8" destOrd="0" presId="urn:microsoft.com/office/officeart/2005/8/layout/pList1"/>
    <dgm:cxn modelId="{8BAE276F-1E00-42EC-A944-DF745084DFDA}" type="presParOf" srcId="{55E9899F-7180-4BF9-86BE-8C6A013526C7}" destId="{FB8E6D21-D740-4413-82E0-FDAD3C4E2198}" srcOrd="0" destOrd="0" presId="urn:microsoft.com/office/officeart/2005/8/layout/pList1"/>
    <dgm:cxn modelId="{A3938124-02C9-477C-971E-C8F834CC1F00}" type="presParOf" srcId="{55E9899F-7180-4BF9-86BE-8C6A013526C7}" destId="{2730CBB2-14EB-4F8C-8A85-7111A94769BB}" srcOrd="1" destOrd="0" presId="urn:microsoft.com/office/officeart/2005/8/layout/pList1"/>
    <dgm:cxn modelId="{2B5B2E23-B8D8-47FF-8019-97F001972C59}" type="presParOf" srcId="{21DAE52F-8D2C-4398-BB88-67EB5D36DE6A}" destId="{78E9059A-151A-4931-8695-2741E046E907}" srcOrd="9" destOrd="0" presId="urn:microsoft.com/office/officeart/2005/8/layout/pList1"/>
    <dgm:cxn modelId="{FE31FF4F-31F9-4D24-BB0D-7D83CF095903}" type="presParOf" srcId="{21DAE52F-8D2C-4398-BB88-67EB5D36DE6A}" destId="{705639B7-FAB9-4B3D-B9DB-415BCB560BE7}" srcOrd="10" destOrd="0" presId="urn:microsoft.com/office/officeart/2005/8/layout/pList1"/>
    <dgm:cxn modelId="{22431D8A-233F-4B85-AAAC-5130820675CE}" type="presParOf" srcId="{705639B7-FAB9-4B3D-B9DB-415BCB560BE7}" destId="{FDBC8FE1-7B75-4F1B-9228-89BEC675056C}" srcOrd="0" destOrd="0" presId="urn:microsoft.com/office/officeart/2005/8/layout/pList1"/>
    <dgm:cxn modelId="{78F0FE0E-5E2A-4BDC-8E24-142F842B0211}" type="presParOf" srcId="{705639B7-FAB9-4B3D-B9DB-415BCB560BE7}" destId="{67C2D993-8DD4-424F-8F34-94D6489EFD19}" srcOrd="1" destOrd="0" presId="urn:microsoft.com/office/officeart/2005/8/layout/pList1"/>
    <dgm:cxn modelId="{7E39C611-9641-4B05-B94B-36AC8BE126E7}" type="presParOf" srcId="{21DAE52F-8D2C-4398-BB88-67EB5D36DE6A}" destId="{96327B06-272C-4C13-BB69-CD6CA5A1C977}" srcOrd="11" destOrd="0" presId="urn:microsoft.com/office/officeart/2005/8/layout/pList1"/>
    <dgm:cxn modelId="{16183BFA-336C-4482-99F2-7E7BB1E0299A}" type="presParOf" srcId="{21DAE52F-8D2C-4398-BB88-67EB5D36DE6A}" destId="{1F08C4BB-0B58-48C0-AD7F-098C84E3934C}" srcOrd="12" destOrd="0" presId="urn:microsoft.com/office/officeart/2005/8/layout/pList1"/>
    <dgm:cxn modelId="{7A91D2E7-0FE7-4459-9973-03A27BBA31C2}" type="presParOf" srcId="{1F08C4BB-0B58-48C0-AD7F-098C84E3934C}" destId="{AD5CC797-3D1E-46A9-95AB-2B271059B022}" srcOrd="0" destOrd="0" presId="urn:microsoft.com/office/officeart/2005/8/layout/pList1"/>
    <dgm:cxn modelId="{F275B9D5-14B9-4ACC-8910-CF33168172D8}" type="presParOf" srcId="{1F08C4BB-0B58-48C0-AD7F-098C84E3934C}" destId="{808B61F8-89EA-45E8-83E7-A4BCA872D018}" srcOrd="1" destOrd="0" presId="urn:microsoft.com/office/officeart/2005/8/layout/pList1"/>
    <dgm:cxn modelId="{B7D387FE-A10B-4707-83CF-C97AB7774754}" type="presParOf" srcId="{21DAE52F-8D2C-4398-BB88-67EB5D36DE6A}" destId="{184224CA-F3C8-4622-82F2-C60AF11ABE1E}" srcOrd="13" destOrd="0" presId="urn:microsoft.com/office/officeart/2005/8/layout/pList1"/>
    <dgm:cxn modelId="{9C6855F6-6355-400B-9102-EFCF23A77237}" type="presParOf" srcId="{21DAE52F-8D2C-4398-BB88-67EB5D36DE6A}" destId="{F6959FEF-64B3-4BD8-9B63-85ACDD116135}" srcOrd="14" destOrd="0" presId="urn:microsoft.com/office/officeart/2005/8/layout/pList1"/>
    <dgm:cxn modelId="{91C9F5CB-3738-4413-BB2F-1ACF744161FF}" type="presParOf" srcId="{F6959FEF-64B3-4BD8-9B63-85ACDD116135}" destId="{8087722D-13C5-42DA-938E-BEC5CB725169}" srcOrd="0" destOrd="0" presId="urn:microsoft.com/office/officeart/2005/8/layout/pList1"/>
    <dgm:cxn modelId="{66644BAB-8E9F-460E-9B56-DDCD86952B4B}" type="presParOf" srcId="{F6959FEF-64B3-4BD8-9B63-85ACDD116135}" destId="{452E48CE-4448-4D75-84AA-65E7AC84A4A1}" srcOrd="1" destOrd="0" presId="urn:microsoft.com/office/officeart/2005/8/layout/pList1"/>
    <dgm:cxn modelId="{689482D9-5EA0-4688-9831-DF7F5C5688B1}" type="presParOf" srcId="{21DAE52F-8D2C-4398-BB88-67EB5D36DE6A}" destId="{ABED5686-04B4-417F-83EE-EFB59FDEA24E}" srcOrd="15" destOrd="0" presId="urn:microsoft.com/office/officeart/2005/8/layout/pList1"/>
    <dgm:cxn modelId="{F03B203C-1B8C-4427-9B69-F11D28F59297}" type="presParOf" srcId="{21DAE52F-8D2C-4398-BB88-67EB5D36DE6A}" destId="{C1D73799-A5EE-4730-AECB-DC7F980A757A}" srcOrd="16" destOrd="0" presId="urn:microsoft.com/office/officeart/2005/8/layout/pList1"/>
    <dgm:cxn modelId="{EE1B2F66-43C4-4D6A-A886-18AA2B06CFCB}" type="presParOf" srcId="{C1D73799-A5EE-4730-AECB-DC7F980A757A}" destId="{9B6CD983-B0AB-4AAE-80A2-B7B0102B41E0}" srcOrd="0" destOrd="0" presId="urn:microsoft.com/office/officeart/2005/8/layout/pList1"/>
    <dgm:cxn modelId="{058228A1-1A24-42C8-9670-981C98C45989}" type="presParOf" srcId="{C1D73799-A5EE-4730-AECB-DC7F980A757A}" destId="{23F128C8-358B-4AF8-8212-5FFCCB040B96}" srcOrd="1" destOrd="0" presId="urn:microsoft.com/office/officeart/2005/8/layout/pList1"/>
    <dgm:cxn modelId="{0624565C-4D42-4835-95FC-9C1443BA91AC}" type="presParOf" srcId="{21DAE52F-8D2C-4398-BB88-67EB5D36DE6A}" destId="{19146F04-0C7F-4E04-A730-5EAFE7694499}" srcOrd="17" destOrd="0" presId="urn:microsoft.com/office/officeart/2005/8/layout/pList1"/>
    <dgm:cxn modelId="{5F25A71C-4D0D-4DFA-87AD-36798FF2FE2C}" type="presParOf" srcId="{21DAE52F-8D2C-4398-BB88-67EB5D36DE6A}" destId="{61ACE7A7-9611-43F0-9C09-E2A7CE161B1A}" srcOrd="18" destOrd="0" presId="urn:microsoft.com/office/officeart/2005/8/layout/pList1"/>
    <dgm:cxn modelId="{A1B74879-FEB9-4507-8C8C-3EBEBDA7ACE5}" type="presParOf" srcId="{61ACE7A7-9611-43F0-9C09-E2A7CE161B1A}" destId="{18853A91-7F99-4C28-9EF6-D98A98173295}" srcOrd="0" destOrd="0" presId="urn:microsoft.com/office/officeart/2005/8/layout/pList1"/>
    <dgm:cxn modelId="{52BB471C-73AA-4552-ADE4-6CD21CEA8DF1}" type="presParOf" srcId="{61ACE7A7-9611-43F0-9C09-E2A7CE161B1A}" destId="{5E69EA1D-C821-4D0F-A287-0BD1593A93DF}" srcOrd="1" destOrd="0" presId="urn:microsoft.com/office/officeart/2005/8/layout/pList1"/>
    <dgm:cxn modelId="{2912D6B1-892B-4140-8FC8-420809394991}" type="presParOf" srcId="{21DAE52F-8D2C-4398-BB88-67EB5D36DE6A}" destId="{E8752891-6F9A-40DF-A21A-FD65978EDB60}" srcOrd="19" destOrd="0" presId="urn:microsoft.com/office/officeart/2005/8/layout/pList1"/>
    <dgm:cxn modelId="{CD4106C4-93F1-4071-B695-358DCDC2F706}" type="presParOf" srcId="{21DAE52F-8D2C-4398-BB88-67EB5D36DE6A}" destId="{302EDB89-B889-4C86-93F8-97C376BBD746}" srcOrd="20" destOrd="0" presId="urn:microsoft.com/office/officeart/2005/8/layout/pList1"/>
    <dgm:cxn modelId="{3491808A-468D-4425-A543-27456A5C8B53}" type="presParOf" srcId="{302EDB89-B889-4C86-93F8-97C376BBD746}" destId="{8F4F5235-A86B-4BF5-8CA1-75ABD907350B}" srcOrd="0" destOrd="0" presId="urn:microsoft.com/office/officeart/2005/8/layout/pList1"/>
    <dgm:cxn modelId="{45B2F177-96E7-48BE-827F-0EBF2F933B39}" type="presParOf" srcId="{302EDB89-B889-4C86-93F8-97C376BBD746}" destId="{2F4636CD-887E-48FE-99CC-077018E329D9}" srcOrd="1" destOrd="0" presId="urn:microsoft.com/office/officeart/2005/8/layout/pList1"/>
    <dgm:cxn modelId="{36BDDCA3-7D54-4DCF-869C-07F354C7AB8F}" type="presParOf" srcId="{21DAE52F-8D2C-4398-BB88-67EB5D36DE6A}" destId="{5E947424-B80A-47FF-B1D1-830E97168FDF}" srcOrd="21" destOrd="0" presId="urn:microsoft.com/office/officeart/2005/8/layout/pList1"/>
    <dgm:cxn modelId="{FCA8C44F-AF5E-446C-88A6-3C54763CC058}" type="presParOf" srcId="{21DAE52F-8D2C-4398-BB88-67EB5D36DE6A}" destId="{02A09F81-1B46-4216-8235-2FE53789687C}" srcOrd="22" destOrd="0" presId="urn:microsoft.com/office/officeart/2005/8/layout/pList1"/>
    <dgm:cxn modelId="{7DBDDA31-5C75-4885-82E0-97195E5454A5}" type="presParOf" srcId="{02A09F81-1B46-4216-8235-2FE53789687C}" destId="{D9D85AE1-54E3-4507-AAE0-7063F5E56788}" srcOrd="0" destOrd="0" presId="urn:microsoft.com/office/officeart/2005/8/layout/pList1"/>
    <dgm:cxn modelId="{0909F837-AA21-460E-B22B-1031CC050842}" type="presParOf" srcId="{02A09F81-1B46-4216-8235-2FE53789687C}" destId="{DB85A5BE-BB78-40E7-8124-085E6F2BE4D2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DC249D-1E82-456C-BA8B-57BE7FBB7662}" type="doc">
      <dgm:prSet loTypeId="urn:microsoft.com/office/officeart/2005/8/layout/pyramid2" loCatId="pyramid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704C4D-2BF3-4A1C-9178-75D59FDA4871}">
      <dgm:prSet custT="1"/>
      <dgm:spPr/>
      <dgm:t>
        <a:bodyPr/>
        <a:lstStyle/>
        <a:p>
          <a:pPr algn="l"/>
          <a:r>
            <a:rPr lang="zh-CN" altLang="en-US" sz="24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各系统调试验收，并出具相关报告</a:t>
          </a:r>
          <a:endParaRPr lang="zh-CN" altLang="en-US" sz="2400" dirty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B89FB280-E0CE-4309-BF14-D15CCE85CF17}" type="parTrans" cxnId="{722B5992-8794-4B38-9675-DF810F01D033}">
      <dgm:prSet/>
      <dgm:spPr/>
      <dgm:t>
        <a:bodyPr/>
        <a:lstStyle/>
        <a:p>
          <a:endParaRPr lang="en-US"/>
        </a:p>
      </dgm:t>
    </dgm:pt>
    <dgm:pt modelId="{5AD89E2F-A3CD-4504-8D36-4BB58770313A}" type="sibTrans" cxnId="{722B5992-8794-4B38-9675-DF810F01D033}">
      <dgm:prSet/>
      <dgm:spPr/>
      <dgm:t>
        <a:bodyPr/>
        <a:lstStyle/>
        <a:p>
          <a:endParaRPr lang="en-US"/>
        </a:p>
      </dgm:t>
    </dgm:pt>
    <dgm:pt modelId="{EEF970A7-0302-4068-A161-589BFB7F9EE8}">
      <dgm:prSet custT="1"/>
      <dgm:spPr/>
      <dgm:t>
        <a:bodyPr/>
        <a:lstStyle/>
        <a:p>
          <a:pPr algn="l"/>
          <a:r>
            <a:rPr lang="zh-CN" altLang="en-US" sz="24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酒店工程部和建设方共管机房直至符合移交条件</a:t>
          </a:r>
          <a:endParaRPr lang="en-US" sz="2400" dirty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1E0323C9-BFA9-420F-AC3F-0270CC9BFFCE}" type="parTrans" cxnId="{6DE8E562-2C37-4B4A-BCF0-B0772365C7B0}">
      <dgm:prSet/>
      <dgm:spPr/>
      <dgm:t>
        <a:bodyPr/>
        <a:lstStyle/>
        <a:p>
          <a:endParaRPr lang="en-US"/>
        </a:p>
      </dgm:t>
    </dgm:pt>
    <dgm:pt modelId="{A23D4E11-5AA8-4E9F-9826-B38987D3C353}" type="sibTrans" cxnId="{6DE8E562-2C37-4B4A-BCF0-B0772365C7B0}">
      <dgm:prSet/>
      <dgm:spPr/>
      <dgm:t>
        <a:bodyPr/>
        <a:lstStyle/>
        <a:p>
          <a:endParaRPr lang="en-US"/>
        </a:p>
      </dgm:t>
    </dgm:pt>
    <dgm:pt modelId="{2EDB5A09-CA85-4184-BA84-BAC2DB233527}">
      <dgm:prSet custT="1"/>
      <dgm:spPr/>
      <dgm:t>
        <a:bodyPr/>
        <a:lstStyle/>
        <a:p>
          <a:pPr algn="l"/>
          <a:r>
            <a:rPr lang="zh-CN" altLang="en-US" sz="24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业主设施移交给酒店管理团队</a:t>
          </a:r>
          <a:endParaRPr lang="en-US" altLang="zh-CN" sz="2400" dirty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E8730FE2-2030-40D4-891A-DFB7C4D1EA38}" type="parTrans" cxnId="{F0F38A94-2D89-47BC-BACD-B37D4BF160A1}">
      <dgm:prSet/>
      <dgm:spPr/>
      <dgm:t>
        <a:bodyPr/>
        <a:lstStyle/>
        <a:p>
          <a:endParaRPr lang="en-US"/>
        </a:p>
      </dgm:t>
    </dgm:pt>
    <dgm:pt modelId="{7C39418E-ED7C-4654-A1BE-C1DCFFB46BEC}" type="sibTrans" cxnId="{F0F38A94-2D89-47BC-BACD-B37D4BF160A1}">
      <dgm:prSet/>
      <dgm:spPr/>
      <dgm:t>
        <a:bodyPr/>
        <a:lstStyle/>
        <a:p>
          <a:endParaRPr lang="en-US"/>
        </a:p>
      </dgm:t>
    </dgm:pt>
    <dgm:pt modelId="{F26214AE-5C1A-4A46-AE88-84EAF7EEC2CD}" type="pres">
      <dgm:prSet presAssocID="{41DC249D-1E82-456C-BA8B-57BE7FBB7662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80453EB8-5CE5-49CA-9930-7DB938CEEA1B}" type="pres">
      <dgm:prSet presAssocID="{41DC249D-1E82-456C-BA8B-57BE7FBB7662}" presName="pyramid" presStyleLbl="node1" presStyleIdx="0" presStyleCnt="1" custLinFactNeighborX="-31922" custLinFactNeighborY="253"/>
      <dgm:spPr/>
    </dgm:pt>
    <dgm:pt modelId="{D600EA79-5EE2-4B10-9A8A-92C9445D477E}" type="pres">
      <dgm:prSet presAssocID="{41DC249D-1E82-456C-BA8B-57BE7FBB7662}" presName="theList" presStyleCnt="0"/>
      <dgm:spPr/>
    </dgm:pt>
    <dgm:pt modelId="{163B46E0-7F53-49C9-A81B-F36781CD18B4}" type="pres">
      <dgm:prSet presAssocID="{2EDB5A09-CA85-4184-BA84-BAC2DB233527}" presName="aNode" presStyleLbl="fgAcc1" presStyleIdx="0" presStyleCnt="3" custLinFactY="200000" custLinFactNeighborX="-91013" custLinFactNeighborY="2644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511A2C-D957-4E90-92EE-3CD124007CD9}" type="pres">
      <dgm:prSet presAssocID="{2EDB5A09-CA85-4184-BA84-BAC2DB233527}" presName="aSpace" presStyleCnt="0"/>
      <dgm:spPr/>
    </dgm:pt>
    <dgm:pt modelId="{D8159147-65FD-4CAD-BD82-3C415398A214}" type="pres">
      <dgm:prSet presAssocID="{EEF970A7-0302-4068-A161-589BFB7F9EE8}" presName="aNode" presStyleLbl="fgAcc1" presStyleIdx="1" presStyleCnt="3" custLinFactNeighborX="-91013" custLinFactNeighborY="-700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8F6F56-88A3-456C-84E2-C7526CD91E64}" type="pres">
      <dgm:prSet presAssocID="{EEF970A7-0302-4068-A161-589BFB7F9EE8}" presName="aSpace" presStyleCnt="0"/>
      <dgm:spPr/>
    </dgm:pt>
    <dgm:pt modelId="{350DB290-2574-4479-9F8E-492D8443C396}" type="pres">
      <dgm:prSet presAssocID="{B0704C4D-2BF3-4A1C-9178-75D59FDA4871}" presName="aNode" presStyleLbl="fgAcc1" presStyleIdx="2" presStyleCnt="3" custLinFactY="-202467" custLinFactNeighborX="-92499" custLinFactNeighborY="-3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F6D39A-1D20-49A0-9945-A42155901F24}" type="pres">
      <dgm:prSet presAssocID="{B0704C4D-2BF3-4A1C-9178-75D59FDA4871}" presName="aSpace" presStyleCnt="0"/>
      <dgm:spPr/>
    </dgm:pt>
  </dgm:ptLst>
  <dgm:cxnLst>
    <dgm:cxn modelId="{722B5992-8794-4B38-9675-DF810F01D033}" srcId="{41DC249D-1E82-456C-BA8B-57BE7FBB7662}" destId="{B0704C4D-2BF3-4A1C-9178-75D59FDA4871}" srcOrd="2" destOrd="0" parTransId="{B89FB280-E0CE-4309-BF14-D15CCE85CF17}" sibTransId="{5AD89E2F-A3CD-4504-8D36-4BB58770313A}"/>
    <dgm:cxn modelId="{328C1E25-793B-435A-8AC2-2DA93236E193}" type="presOf" srcId="{B0704C4D-2BF3-4A1C-9178-75D59FDA4871}" destId="{350DB290-2574-4479-9F8E-492D8443C396}" srcOrd="0" destOrd="0" presId="urn:microsoft.com/office/officeart/2005/8/layout/pyramid2"/>
    <dgm:cxn modelId="{39EADC36-E331-481C-8A0F-C88FAED016F4}" type="presOf" srcId="{2EDB5A09-CA85-4184-BA84-BAC2DB233527}" destId="{163B46E0-7F53-49C9-A81B-F36781CD18B4}" srcOrd="0" destOrd="0" presId="urn:microsoft.com/office/officeart/2005/8/layout/pyramid2"/>
    <dgm:cxn modelId="{F3742417-7F14-4F79-8745-3FB575B0B2ED}" type="presOf" srcId="{41DC249D-1E82-456C-BA8B-57BE7FBB7662}" destId="{F26214AE-5C1A-4A46-AE88-84EAF7EEC2CD}" srcOrd="0" destOrd="0" presId="urn:microsoft.com/office/officeart/2005/8/layout/pyramid2"/>
    <dgm:cxn modelId="{46FBC979-0294-4C7D-86D5-7FFDEA12F1B7}" type="presOf" srcId="{EEF970A7-0302-4068-A161-589BFB7F9EE8}" destId="{D8159147-65FD-4CAD-BD82-3C415398A214}" srcOrd="0" destOrd="0" presId="urn:microsoft.com/office/officeart/2005/8/layout/pyramid2"/>
    <dgm:cxn modelId="{6DE8E562-2C37-4B4A-BCF0-B0772365C7B0}" srcId="{41DC249D-1E82-456C-BA8B-57BE7FBB7662}" destId="{EEF970A7-0302-4068-A161-589BFB7F9EE8}" srcOrd="1" destOrd="0" parTransId="{1E0323C9-BFA9-420F-AC3F-0270CC9BFFCE}" sibTransId="{A23D4E11-5AA8-4E9F-9826-B38987D3C353}"/>
    <dgm:cxn modelId="{F0F38A94-2D89-47BC-BACD-B37D4BF160A1}" srcId="{41DC249D-1E82-456C-BA8B-57BE7FBB7662}" destId="{2EDB5A09-CA85-4184-BA84-BAC2DB233527}" srcOrd="0" destOrd="0" parTransId="{E8730FE2-2030-40D4-891A-DFB7C4D1EA38}" sibTransId="{7C39418E-ED7C-4654-A1BE-C1DCFFB46BEC}"/>
    <dgm:cxn modelId="{2349B076-5DE6-4AEA-9E59-E4355E435633}" type="presParOf" srcId="{F26214AE-5C1A-4A46-AE88-84EAF7EEC2CD}" destId="{80453EB8-5CE5-49CA-9930-7DB938CEEA1B}" srcOrd="0" destOrd="0" presId="urn:microsoft.com/office/officeart/2005/8/layout/pyramid2"/>
    <dgm:cxn modelId="{5A2A5F19-54BD-48E0-AFDA-337F3E256360}" type="presParOf" srcId="{F26214AE-5C1A-4A46-AE88-84EAF7EEC2CD}" destId="{D600EA79-5EE2-4B10-9A8A-92C9445D477E}" srcOrd="1" destOrd="0" presId="urn:microsoft.com/office/officeart/2005/8/layout/pyramid2"/>
    <dgm:cxn modelId="{E288BB52-B24A-4C08-BF88-811E5C8DA982}" type="presParOf" srcId="{D600EA79-5EE2-4B10-9A8A-92C9445D477E}" destId="{163B46E0-7F53-49C9-A81B-F36781CD18B4}" srcOrd="0" destOrd="0" presId="urn:microsoft.com/office/officeart/2005/8/layout/pyramid2"/>
    <dgm:cxn modelId="{872AC74E-A6F0-41F1-AC4C-90DC82C3DE7D}" type="presParOf" srcId="{D600EA79-5EE2-4B10-9A8A-92C9445D477E}" destId="{B1511A2C-D957-4E90-92EE-3CD124007CD9}" srcOrd="1" destOrd="0" presId="urn:microsoft.com/office/officeart/2005/8/layout/pyramid2"/>
    <dgm:cxn modelId="{020B3A9B-0E80-44CE-A6F8-A3BF11B9188E}" type="presParOf" srcId="{D600EA79-5EE2-4B10-9A8A-92C9445D477E}" destId="{D8159147-65FD-4CAD-BD82-3C415398A214}" srcOrd="2" destOrd="0" presId="urn:microsoft.com/office/officeart/2005/8/layout/pyramid2"/>
    <dgm:cxn modelId="{3D6708F6-DF45-4070-BA8B-528AE8CD3A52}" type="presParOf" srcId="{D600EA79-5EE2-4B10-9A8A-92C9445D477E}" destId="{C28F6F56-88A3-456C-84E2-C7526CD91E64}" srcOrd="3" destOrd="0" presId="urn:microsoft.com/office/officeart/2005/8/layout/pyramid2"/>
    <dgm:cxn modelId="{DF0F9F8A-3C50-419C-9B40-066246FFF983}" type="presParOf" srcId="{D600EA79-5EE2-4B10-9A8A-92C9445D477E}" destId="{350DB290-2574-4479-9F8E-492D8443C396}" srcOrd="4" destOrd="0" presId="urn:microsoft.com/office/officeart/2005/8/layout/pyramid2"/>
    <dgm:cxn modelId="{267D6AAF-D0F5-4995-98D3-CA9A6C06FDA7}" type="presParOf" srcId="{D600EA79-5EE2-4B10-9A8A-92C9445D477E}" destId="{AFF6D39A-1D20-49A0-9945-A42155901F24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078504A-9540-4E34-B6B2-C06A9A5C3283}" type="doc">
      <dgm:prSet loTypeId="urn:microsoft.com/office/officeart/2005/8/layout/pList1" loCatId="list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285C47B-4B43-430E-83D5-4D67746345F4}">
      <dgm:prSet phldrT="[Text]" custT="1"/>
      <dgm:spPr/>
      <dgm:t>
        <a:bodyPr/>
        <a:lstStyle/>
        <a:p>
          <a:r>
            <a:rPr lang="zh-CN" altLang="en-US" sz="1200" b="1" dirty="0" smtClean="0"/>
            <a:t>感应式</a:t>
          </a:r>
          <a:r>
            <a:rPr lang="zh-CN" altLang="en-US" sz="1200" b="1" dirty="0" smtClean="0">
              <a:latin typeface="+mn-ea"/>
            </a:rPr>
            <a:t>客房门锁</a:t>
          </a:r>
          <a:endParaRPr lang="en-US" altLang="zh-CN" sz="1200" b="1" dirty="0" smtClean="0">
            <a:latin typeface="+mn-ea"/>
          </a:endParaRPr>
        </a:p>
        <a:p>
          <a:r>
            <a:rPr lang="zh-CN" altLang="en-US" sz="1200" b="1" dirty="0" smtClean="0">
              <a:latin typeface="+mn-ea"/>
            </a:rPr>
            <a:t>（指定品牌）</a:t>
          </a:r>
          <a:r>
            <a:rPr lang="en-US" altLang="zh-CN" sz="1200" b="1" dirty="0" smtClean="0">
              <a:latin typeface="+mn-ea"/>
            </a:rPr>
            <a:t/>
          </a:r>
          <a:br>
            <a:rPr lang="en-US" altLang="zh-CN" sz="1200" b="1" dirty="0" smtClean="0">
              <a:latin typeface="+mn-ea"/>
            </a:rPr>
          </a:br>
          <a:endParaRPr lang="en-US" sz="1200" b="1" dirty="0"/>
        </a:p>
      </dgm:t>
    </dgm:pt>
    <dgm:pt modelId="{1DDD284C-DEA1-45AB-9E73-25860D2A3C57}" type="parTrans" cxnId="{FAEC7A57-1B90-4ADB-A572-844202BB719F}">
      <dgm:prSet/>
      <dgm:spPr/>
      <dgm:t>
        <a:bodyPr/>
        <a:lstStyle/>
        <a:p>
          <a:endParaRPr lang="en-US"/>
        </a:p>
      </dgm:t>
    </dgm:pt>
    <dgm:pt modelId="{379AA611-F9E3-4B46-A6A8-83D6E54CAF8A}" type="sibTrans" cxnId="{FAEC7A57-1B90-4ADB-A572-844202BB719F}">
      <dgm:prSet/>
      <dgm:spPr/>
      <dgm:t>
        <a:bodyPr/>
        <a:lstStyle/>
        <a:p>
          <a:endParaRPr lang="en-US"/>
        </a:p>
      </dgm:t>
    </dgm:pt>
    <dgm:pt modelId="{21C6D89C-8F3A-4C2D-B474-F706ED948FB3}">
      <dgm:prSet phldrT="[Text]" custT="1"/>
      <dgm:spPr/>
      <dgm:t>
        <a:bodyPr/>
        <a:lstStyle/>
        <a:p>
          <a:r>
            <a:rPr lang="zh-CN" altLang="en-US" sz="1200" b="1" dirty="0" smtClean="0">
              <a:latin typeface="+mn-ea"/>
            </a:rPr>
            <a:t>客房保险箱</a:t>
          </a:r>
          <a:r>
            <a:rPr lang="en-US" altLang="zh-CN" sz="1200" b="1" dirty="0" smtClean="0">
              <a:latin typeface="+mn-ea"/>
            </a:rPr>
            <a:t/>
          </a:r>
          <a:br>
            <a:rPr lang="en-US" altLang="zh-CN" sz="1200" b="1" dirty="0" smtClean="0">
              <a:latin typeface="+mn-ea"/>
            </a:rPr>
          </a:br>
          <a:r>
            <a:rPr lang="zh-CN" altLang="en-US" sz="1200" b="1" dirty="0" smtClean="0">
              <a:latin typeface="+mn-ea"/>
            </a:rPr>
            <a:t>（指定品牌）</a:t>
          </a:r>
          <a:endParaRPr lang="en-US" sz="1200" b="1" dirty="0"/>
        </a:p>
      </dgm:t>
    </dgm:pt>
    <dgm:pt modelId="{EC4C7446-E74A-42BE-8C35-AAA1A8FF82B3}" type="parTrans" cxnId="{56936251-CEAD-476F-9F0B-0132F9EB1C7F}">
      <dgm:prSet/>
      <dgm:spPr/>
      <dgm:t>
        <a:bodyPr/>
        <a:lstStyle/>
        <a:p>
          <a:endParaRPr lang="en-US"/>
        </a:p>
      </dgm:t>
    </dgm:pt>
    <dgm:pt modelId="{0D85073E-2034-46EF-89B7-AD0F2F7774A2}" type="sibTrans" cxnId="{56936251-CEAD-476F-9F0B-0132F9EB1C7F}">
      <dgm:prSet/>
      <dgm:spPr/>
      <dgm:t>
        <a:bodyPr/>
        <a:lstStyle/>
        <a:p>
          <a:endParaRPr lang="en-US"/>
        </a:p>
      </dgm:t>
    </dgm:pt>
    <dgm:pt modelId="{DB00FCEB-52CA-4EB9-B0AB-DB2E4CECE6A9}">
      <dgm:prSet phldrT="[Text]" custT="1"/>
      <dgm:spPr/>
      <dgm:t>
        <a:bodyPr/>
        <a:lstStyle/>
        <a:p>
          <a:r>
            <a:rPr lang="zh-CN" altLang="en-US" sz="1200" b="1" dirty="0" smtClean="0"/>
            <a:t>床垫</a:t>
          </a:r>
          <a:r>
            <a:rPr lang="en-US" altLang="zh-CN" sz="1200" b="1" dirty="0" smtClean="0"/>
            <a:t/>
          </a:r>
          <a:br>
            <a:rPr lang="en-US" altLang="zh-CN" sz="1200" b="1" dirty="0" smtClean="0"/>
          </a:br>
          <a:r>
            <a:rPr lang="zh-CN" altLang="en-US" sz="1200" b="1" dirty="0" smtClean="0"/>
            <a:t>（指定品牌）</a:t>
          </a:r>
          <a:endParaRPr lang="en-US" sz="1200" b="1" dirty="0" smtClean="0"/>
        </a:p>
      </dgm:t>
    </dgm:pt>
    <dgm:pt modelId="{031BF87B-6C0E-4518-B95A-85A80A037E9D}" type="parTrans" cxnId="{E161265E-52B4-40F5-BA1E-84A4835C761E}">
      <dgm:prSet/>
      <dgm:spPr/>
      <dgm:t>
        <a:bodyPr/>
        <a:lstStyle/>
        <a:p>
          <a:endParaRPr lang="en-US"/>
        </a:p>
      </dgm:t>
    </dgm:pt>
    <dgm:pt modelId="{0B6A5EB0-81FD-4BB8-BC1C-489A08279945}" type="sibTrans" cxnId="{E161265E-52B4-40F5-BA1E-84A4835C761E}">
      <dgm:prSet/>
      <dgm:spPr/>
      <dgm:t>
        <a:bodyPr/>
        <a:lstStyle/>
        <a:p>
          <a:endParaRPr lang="en-US"/>
        </a:p>
      </dgm:t>
    </dgm:pt>
    <dgm:pt modelId="{E431883A-AF9F-4F24-A0BD-0B23C89E98A7}">
      <dgm:prSet phldrT="[Text]" custT="1"/>
      <dgm:spPr/>
      <dgm:t>
        <a:bodyPr/>
        <a:lstStyle/>
        <a:p>
          <a:r>
            <a:rPr lang="zh-CN" altLang="en-US" sz="1200" b="1" dirty="0" smtClean="0"/>
            <a:t>多功能插座</a:t>
          </a:r>
          <a:r>
            <a:rPr lang="en-US" altLang="zh-CN" sz="1200" b="1" dirty="0" smtClean="0"/>
            <a:t>+USB</a:t>
          </a:r>
          <a:r>
            <a:rPr lang="zh-CN" altLang="en-US" sz="1200" b="1" dirty="0" smtClean="0"/>
            <a:t>插口</a:t>
          </a:r>
          <a:endParaRPr lang="en-US" altLang="zh-CN" sz="1200" b="1" dirty="0" smtClean="0"/>
        </a:p>
      </dgm:t>
    </dgm:pt>
    <dgm:pt modelId="{04D0EB70-A00D-4C2B-9905-7BAF4AE60709}" type="parTrans" cxnId="{61C7E1B9-0D5D-474A-838F-09B2688F6788}">
      <dgm:prSet/>
      <dgm:spPr/>
      <dgm:t>
        <a:bodyPr/>
        <a:lstStyle/>
        <a:p>
          <a:endParaRPr lang="en-US"/>
        </a:p>
      </dgm:t>
    </dgm:pt>
    <dgm:pt modelId="{AD341955-3123-41A4-BEFD-C777AD738C12}" type="sibTrans" cxnId="{61C7E1B9-0D5D-474A-838F-09B2688F6788}">
      <dgm:prSet/>
      <dgm:spPr/>
      <dgm:t>
        <a:bodyPr/>
        <a:lstStyle/>
        <a:p>
          <a:endParaRPr lang="en-US"/>
        </a:p>
      </dgm:t>
    </dgm:pt>
    <dgm:pt modelId="{059724DD-FA8A-404C-8501-4A306331C9F4}">
      <dgm:prSet phldrT="[Text]" custT="1"/>
      <dgm:spPr/>
      <dgm:t>
        <a:bodyPr/>
        <a:lstStyle/>
        <a:p>
          <a:r>
            <a:rPr lang="en-US" sz="1200" b="1" dirty="0" smtClean="0"/>
            <a:t> 40L </a:t>
          </a:r>
          <a:r>
            <a:rPr lang="zh-CN" altLang="en-US" sz="1200" b="1" dirty="0" smtClean="0"/>
            <a:t>迷你吧</a:t>
          </a:r>
          <a:endParaRPr lang="en-US" altLang="zh-CN" sz="1200" b="1" dirty="0" smtClean="0"/>
        </a:p>
        <a:p>
          <a:r>
            <a:rPr lang="zh-CN" altLang="en-US" sz="1200" b="1" dirty="0" smtClean="0"/>
            <a:t>（指定品牌）</a:t>
          </a:r>
          <a:endParaRPr lang="en-US" sz="1200" b="1" dirty="0"/>
        </a:p>
      </dgm:t>
    </dgm:pt>
    <dgm:pt modelId="{7A14FC9C-20BE-43E9-BA87-4C8AD63FEE17}" type="parTrans" cxnId="{62EA3F98-CD89-4E25-B9C6-4001A1F37DF0}">
      <dgm:prSet/>
      <dgm:spPr/>
      <dgm:t>
        <a:bodyPr/>
        <a:lstStyle/>
        <a:p>
          <a:endParaRPr lang="en-US"/>
        </a:p>
      </dgm:t>
    </dgm:pt>
    <dgm:pt modelId="{9200E59E-490C-4215-84DE-365942A95492}" type="sibTrans" cxnId="{62EA3F98-CD89-4E25-B9C6-4001A1F37DF0}">
      <dgm:prSet/>
      <dgm:spPr/>
      <dgm:t>
        <a:bodyPr/>
        <a:lstStyle/>
        <a:p>
          <a:endParaRPr lang="en-US"/>
        </a:p>
      </dgm:t>
    </dgm:pt>
    <dgm:pt modelId="{B77CDCC4-0970-42FD-9312-9D4695F4CB5F}">
      <dgm:prSet phldrT="[Text]" custT="1"/>
      <dgm:spPr/>
      <dgm:t>
        <a:bodyPr/>
        <a:lstStyle/>
        <a:p>
          <a:r>
            <a:rPr lang="zh-CN" altLang="en-US" sz="1200" b="1" dirty="0" smtClean="0"/>
            <a:t>压力平衡</a:t>
          </a:r>
          <a:r>
            <a:rPr lang="en-US" altLang="zh-CN" sz="1200" b="1" dirty="0" smtClean="0"/>
            <a:t>/</a:t>
          </a:r>
          <a:r>
            <a:rPr lang="zh-CN" altLang="en-US" sz="1200" b="1" dirty="0" smtClean="0"/>
            <a:t>恒温龙头</a:t>
          </a:r>
          <a:r>
            <a:rPr lang="en-US" altLang="zh-CN" sz="1200" b="1" dirty="0" smtClean="0"/>
            <a:t/>
          </a:r>
          <a:br>
            <a:rPr lang="en-US" altLang="zh-CN" sz="1200" b="1" dirty="0" smtClean="0"/>
          </a:br>
          <a:endParaRPr lang="en-US" sz="1200" b="1" dirty="0"/>
        </a:p>
      </dgm:t>
    </dgm:pt>
    <dgm:pt modelId="{C719649C-5139-4A90-ABD2-926F005E9A0A}" type="parTrans" cxnId="{D9A5A6E6-9391-48D9-B995-ED27B26751B8}">
      <dgm:prSet/>
      <dgm:spPr/>
      <dgm:t>
        <a:bodyPr/>
        <a:lstStyle/>
        <a:p>
          <a:endParaRPr lang="en-US"/>
        </a:p>
      </dgm:t>
    </dgm:pt>
    <dgm:pt modelId="{08A4F171-9B16-470C-B987-D88F4E2B3BD5}" type="sibTrans" cxnId="{D9A5A6E6-9391-48D9-B995-ED27B26751B8}">
      <dgm:prSet/>
      <dgm:spPr/>
      <dgm:t>
        <a:bodyPr/>
        <a:lstStyle/>
        <a:p>
          <a:endParaRPr lang="en-US"/>
        </a:p>
      </dgm:t>
    </dgm:pt>
    <dgm:pt modelId="{AA61CA69-1D86-4E19-97B1-094711DCAA13}">
      <dgm:prSet phldrT="[Text]" custT="1"/>
      <dgm:spPr/>
      <dgm:t>
        <a:bodyPr/>
        <a:lstStyle/>
        <a:p>
          <a:r>
            <a:rPr lang="zh-CN" altLang="en-US" sz="1200" b="1" dirty="0" smtClean="0"/>
            <a:t>隐藏防盗链</a:t>
          </a:r>
          <a:r>
            <a:rPr lang="en-US" altLang="zh-CN" sz="1200" b="1" dirty="0" smtClean="0"/>
            <a:t/>
          </a:r>
          <a:br>
            <a:rPr lang="en-US" altLang="zh-CN" sz="1200" b="1" dirty="0" smtClean="0"/>
          </a:br>
          <a:endParaRPr lang="en-US" sz="1200" b="1" dirty="0"/>
        </a:p>
      </dgm:t>
    </dgm:pt>
    <dgm:pt modelId="{E45D41F4-FE4D-46CE-B1CC-91E8B402ED24}" type="parTrans" cxnId="{6D0F673E-8C6E-4B37-A7F3-4CB3B3448233}">
      <dgm:prSet/>
      <dgm:spPr/>
      <dgm:t>
        <a:bodyPr/>
        <a:lstStyle/>
        <a:p>
          <a:endParaRPr lang="en-US"/>
        </a:p>
      </dgm:t>
    </dgm:pt>
    <dgm:pt modelId="{895FFF83-758E-4202-80DC-5B1A063851DC}" type="sibTrans" cxnId="{6D0F673E-8C6E-4B37-A7F3-4CB3B3448233}">
      <dgm:prSet/>
      <dgm:spPr/>
      <dgm:t>
        <a:bodyPr/>
        <a:lstStyle/>
        <a:p>
          <a:endParaRPr lang="en-US"/>
        </a:p>
      </dgm:t>
    </dgm:pt>
    <dgm:pt modelId="{9032413F-8E00-4C89-B6E5-59A08A95E9D6}">
      <dgm:prSet phldrT="[Text]" custT="1"/>
      <dgm:spPr/>
      <dgm:t>
        <a:bodyPr/>
        <a:lstStyle/>
        <a:p>
          <a:r>
            <a:rPr lang="zh-CN" altLang="en-US" sz="1200" b="1" dirty="0" smtClean="0"/>
            <a:t>铸铁瓷面浴缸</a:t>
          </a:r>
          <a:r>
            <a:rPr lang="en-US" altLang="zh-CN" sz="1200" b="1" dirty="0" smtClean="0"/>
            <a:t/>
          </a:r>
          <a:br>
            <a:rPr lang="en-US" altLang="zh-CN" sz="1200" b="1" dirty="0" smtClean="0"/>
          </a:br>
          <a:endParaRPr lang="en-US" sz="1200" b="1" dirty="0"/>
        </a:p>
      </dgm:t>
    </dgm:pt>
    <dgm:pt modelId="{AAB8C95B-AB02-4BAE-8C82-6E1F0B5B8170}" type="parTrans" cxnId="{58CCD5EF-0D24-47D1-9BB1-F50276CB76BB}">
      <dgm:prSet/>
      <dgm:spPr/>
      <dgm:t>
        <a:bodyPr/>
        <a:lstStyle/>
        <a:p>
          <a:endParaRPr lang="en-US"/>
        </a:p>
      </dgm:t>
    </dgm:pt>
    <dgm:pt modelId="{4FE3700C-63AA-4713-A4FE-EB237F784908}" type="sibTrans" cxnId="{58CCD5EF-0D24-47D1-9BB1-F50276CB76BB}">
      <dgm:prSet/>
      <dgm:spPr/>
      <dgm:t>
        <a:bodyPr/>
        <a:lstStyle/>
        <a:p>
          <a:endParaRPr lang="en-US"/>
        </a:p>
      </dgm:t>
    </dgm:pt>
    <dgm:pt modelId="{B36B7E9D-8E27-41F6-8781-F5FDA5FB081C}">
      <dgm:prSet phldrT="[Text]" custT="1"/>
      <dgm:spPr/>
      <dgm:t>
        <a:bodyPr/>
        <a:lstStyle/>
        <a:p>
          <a:r>
            <a:rPr lang="zh-CN" altLang="en-US" sz="1200" b="1" dirty="0" smtClean="0"/>
            <a:t>浴缸站浴需带扶手</a:t>
          </a:r>
          <a:r>
            <a:rPr lang="en-US" altLang="zh-CN" sz="1200" b="1" dirty="0" smtClean="0"/>
            <a:t/>
          </a:r>
          <a:br>
            <a:rPr lang="en-US" altLang="zh-CN" sz="1200" b="1" dirty="0" smtClean="0"/>
          </a:br>
          <a:endParaRPr lang="en-US" sz="1200" b="1" dirty="0"/>
        </a:p>
      </dgm:t>
    </dgm:pt>
    <dgm:pt modelId="{02761885-A0C6-4A72-9850-396C8FC9C5EF}" type="parTrans" cxnId="{9E84E262-85DD-4C8E-B434-CE439CF21685}">
      <dgm:prSet/>
      <dgm:spPr/>
      <dgm:t>
        <a:bodyPr/>
        <a:lstStyle/>
        <a:p>
          <a:endParaRPr lang="en-US"/>
        </a:p>
      </dgm:t>
    </dgm:pt>
    <dgm:pt modelId="{5648A41B-4B6D-4B9E-B9DB-D8543062840C}" type="sibTrans" cxnId="{9E84E262-85DD-4C8E-B434-CE439CF21685}">
      <dgm:prSet/>
      <dgm:spPr/>
      <dgm:t>
        <a:bodyPr/>
        <a:lstStyle/>
        <a:p>
          <a:endParaRPr lang="en-US"/>
        </a:p>
      </dgm:t>
    </dgm:pt>
    <dgm:pt modelId="{A4771A65-66F2-4653-B0C4-B268FC4F6701}" type="pres">
      <dgm:prSet presAssocID="{B078504A-9540-4E34-B6B2-C06A9A5C328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11BCE6A-54E9-4404-9AE1-EE37CF754D93}" type="pres">
      <dgm:prSet presAssocID="{2285C47B-4B43-430E-83D5-4D67746345F4}" presName="compNode" presStyleCnt="0"/>
      <dgm:spPr/>
    </dgm:pt>
    <dgm:pt modelId="{0DACFDE4-C2E3-4EB9-A21C-63E33C61EB04}" type="pres">
      <dgm:prSet presAssocID="{2285C47B-4B43-430E-83D5-4D67746345F4}" presName="pictRect" presStyleLbl="node1" presStyleIdx="0" presStyleCnt="9" custScaleX="7509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76B0CC0-39C8-4B90-BB41-6BEB198317BA}" type="pres">
      <dgm:prSet presAssocID="{2285C47B-4B43-430E-83D5-4D67746345F4}" presName="textRect" presStyleLbl="revTx" presStyleIdx="0" presStyleCnt="9" custScaleX="1174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E07670-EA7A-4ACF-9A5E-7CAD9D11FFD6}" type="pres">
      <dgm:prSet presAssocID="{379AA611-F9E3-4B46-A6A8-83D6E54CAF8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27F2F3B-AC65-41E3-ACCF-4164E9A30C28}" type="pres">
      <dgm:prSet presAssocID="{21C6D89C-8F3A-4C2D-B474-F706ED948FB3}" presName="compNode" presStyleCnt="0"/>
      <dgm:spPr/>
    </dgm:pt>
    <dgm:pt modelId="{EBD0316E-A576-424D-B674-E23C8FE53E03}" type="pres">
      <dgm:prSet presAssocID="{21C6D89C-8F3A-4C2D-B474-F706ED948FB3}" presName="pictRect" presStyleLbl="node1" presStyleIdx="1" presStyleCnt="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CE88F82-0C6F-49B4-957A-8647BF5CABA9}" type="pres">
      <dgm:prSet presAssocID="{21C6D89C-8F3A-4C2D-B474-F706ED948FB3}" presName="textRect" presStyleLbl="revTx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F08334-3831-4BCC-A011-147C4CAFEB39}" type="pres">
      <dgm:prSet presAssocID="{0D85073E-2034-46EF-89B7-AD0F2F7774A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0C8D556-488B-461F-91F6-675187271D69}" type="pres">
      <dgm:prSet presAssocID="{DB00FCEB-52CA-4EB9-B0AB-DB2E4CECE6A9}" presName="compNode" presStyleCnt="0"/>
      <dgm:spPr/>
    </dgm:pt>
    <dgm:pt modelId="{195487A4-A69F-41D9-B8EE-0FD30A8587FD}" type="pres">
      <dgm:prSet presAssocID="{DB00FCEB-52CA-4EB9-B0AB-DB2E4CECE6A9}" presName="pictRect" presStyleLbl="node1" presStyleIdx="2" presStyleCnt="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BAFC908-D4C4-4778-8B28-CE67E8B16A7D}" type="pres">
      <dgm:prSet presAssocID="{DB00FCEB-52CA-4EB9-B0AB-DB2E4CECE6A9}" presName="textRect" presStyleLbl="revTx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03E54F-EDA8-4679-BC51-693828506481}" type="pres">
      <dgm:prSet presAssocID="{0B6A5EB0-81FD-4BB8-BC1C-489A0827994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C398BED-FD12-4DDF-9C50-5C7119607B45}" type="pres">
      <dgm:prSet presAssocID="{E431883A-AF9F-4F24-A0BD-0B23C89E98A7}" presName="compNode" presStyleCnt="0"/>
      <dgm:spPr/>
    </dgm:pt>
    <dgm:pt modelId="{7F7E90E7-8C58-462E-9642-68E9C36E655A}" type="pres">
      <dgm:prSet presAssocID="{E431883A-AF9F-4F24-A0BD-0B23C89E98A7}" presName="pictRect" presStyleLbl="node1" presStyleIdx="3" presStyleCnt="9" custScaleY="55200" custLinFactNeighborX="-1692" custLinFactNeighborY="11051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D99A29A-FCB2-44FA-BE68-B43434CE3973}" type="pres">
      <dgm:prSet presAssocID="{E431883A-AF9F-4F24-A0BD-0B23C89E98A7}" presName="textRect" presStyleLbl="revTx" presStyleIdx="3" presStyleCnt="9" custScaleX="121732" custLinFactNeighborX="-4508" custLinFactNeighborY="163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348D01-F77C-4213-A248-DF860B64A685}" type="pres">
      <dgm:prSet presAssocID="{AD341955-3123-41A4-BEFD-C777AD738C1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61C6C9C-869C-4066-A403-78754B8A9895}" type="pres">
      <dgm:prSet presAssocID="{059724DD-FA8A-404C-8501-4A306331C9F4}" presName="compNode" presStyleCnt="0"/>
      <dgm:spPr/>
    </dgm:pt>
    <dgm:pt modelId="{76FBEAC2-E2D1-4B03-AF6C-0ECF1808F19B}" type="pres">
      <dgm:prSet presAssocID="{059724DD-FA8A-404C-8501-4A306331C9F4}" presName="pictRect" presStyleLbl="node1" presStyleIdx="4" presStyleCnt="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7A3C356-A578-440A-9D6E-BCA381CB3316}" type="pres">
      <dgm:prSet presAssocID="{059724DD-FA8A-404C-8501-4A306331C9F4}" presName="textRect" presStyleLbl="revTx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25A5C1-5397-4E2E-BF7F-B9D6C4269B47}" type="pres">
      <dgm:prSet presAssocID="{9200E59E-490C-4215-84DE-365942A9549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E6580F5-E21A-4ECE-A3E4-37173C415977}" type="pres">
      <dgm:prSet presAssocID="{B77CDCC4-0970-42FD-9312-9D4695F4CB5F}" presName="compNode" presStyleCnt="0"/>
      <dgm:spPr/>
    </dgm:pt>
    <dgm:pt modelId="{D84F2E8E-3AAB-4580-9DC0-AD7D72F5DD4B}" type="pres">
      <dgm:prSet presAssocID="{B77CDCC4-0970-42FD-9312-9D4695F4CB5F}" presName="pictRect" presStyleLbl="node1" presStyleIdx="5" presStyleCnt="9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BEC63AE-7D0E-4FBA-9AB7-CE329E2C946E}" type="pres">
      <dgm:prSet presAssocID="{B77CDCC4-0970-42FD-9312-9D4695F4CB5F}" presName="textRect" presStyleLbl="revTx" presStyleIdx="5" presStyleCnt="9" custScaleX="1334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FFFF08-D902-4992-81FE-4B1B46E34490}" type="pres">
      <dgm:prSet presAssocID="{08A4F171-9B16-470C-B987-D88F4E2B3BD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81881C7-B56C-433E-99C2-3A8F0E473D7E}" type="pres">
      <dgm:prSet presAssocID="{AA61CA69-1D86-4E19-97B1-094711DCAA13}" presName="compNode" presStyleCnt="0"/>
      <dgm:spPr/>
    </dgm:pt>
    <dgm:pt modelId="{24CAE3E3-B32C-4B7A-86A1-107435DC30D5}" type="pres">
      <dgm:prSet presAssocID="{AA61CA69-1D86-4E19-97B1-094711DCAA13}" presName="pictRect" presStyleLbl="node1" presStyleIdx="6" presStyleCnt="9" custScaleX="71857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BCA1AE5-0F0D-4530-97BD-A349B9B25129}" type="pres">
      <dgm:prSet presAssocID="{AA61CA69-1D86-4E19-97B1-094711DCAA13}" presName="textRect" presStyleLbl="revTx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2563AF-3C24-4EA0-A397-B145C72112FC}" type="pres">
      <dgm:prSet presAssocID="{895FFF83-758E-4202-80DC-5B1A063851D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80553FF-182E-4839-9E99-63A4BD97071D}" type="pres">
      <dgm:prSet presAssocID="{B36B7E9D-8E27-41F6-8781-F5FDA5FB081C}" presName="compNode" presStyleCnt="0"/>
      <dgm:spPr/>
    </dgm:pt>
    <dgm:pt modelId="{EDB82AD4-B9A6-45D0-AD3C-A708DB301BD4}" type="pres">
      <dgm:prSet presAssocID="{B36B7E9D-8E27-41F6-8781-F5FDA5FB081C}" presName="pictRect" presStyleLbl="node1" presStyleIdx="7" presStyleCnt="9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5AC45E0-DE31-4896-A64B-09FCFA786A91}" type="pres">
      <dgm:prSet presAssocID="{B36B7E9D-8E27-41F6-8781-F5FDA5FB081C}" presName="textRect" presStyleLbl="revTx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A25565-694E-4DF5-870A-4874B0B5455F}" type="pres">
      <dgm:prSet presAssocID="{5648A41B-4B6D-4B9E-B9DB-D8543062840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F6BDF4D-ABFB-4A23-B25E-403174A689F0}" type="pres">
      <dgm:prSet presAssocID="{9032413F-8E00-4C89-B6E5-59A08A95E9D6}" presName="compNode" presStyleCnt="0"/>
      <dgm:spPr/>
    </dgm:pt>
    <dgm:pt modelId="{B767AD46-46B6-4755-A91E-AD346A5FA478}" type="pres">
      <dgm:prSet presAssocID="{9032413F-8E00-4C89-B6E5-59A08A95E9D6}" presName="pictRect" presStyleLbl="node1" presStyleIdx="8" presStyleCnt="9" custLinFactX="-70815" custLinFactNeighborX="-100000" custLinFactNeighborY="-1178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2B141BC-426A-49C9-87D0-8441AC6A9D20}" type="pres">
      <dgm:prSet presAssocID="{9032413F-8E00-4C89-B6E5-59A08A95E9D6}" presName="textRect" presStyleLbl="revTx" presStyleIdx="8" presStyleCnt="9" custLinFactX="-75324" custLinFactNeighborX="-100000" custLinFactNeighborY="-56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A5A6E6-9391-48D9-B995-ED27B26751B8}" srcId="{B078504A-9540-4E34-B6B2-C06A9A5C3283}" destId="{B77CDCC4-0970-42FD-9312-9D4695F4CB5F}" srcOrd="5" destOrd="0" parTransId="{C719649C-5139-4A90-ABD2-926F005E9A0A}" sibTransId="{08A4F171-9B16-470C-B987-D88F4E2B3BD5}"/>
    <dgm:cxn modelId="{2454D2D2-0D7B-4A68-BBB1-2B2C8A1A179E}" type="presOf" srcId="{E431883A-AF9F-4F24-A0BD-0B23C89E98A7}" destId="{CD99A29A-FCB2-44FA-BE68-B43434CE3973}" srcOrd="0" destOrd="0" presId="urn:microsoft.com/office/officeart/2005/8/layout/pList1"/>
    <dgm:cxn modelId="{28545D28-66A2-428F-B4F1-7FA6CEA5E7B6}" type="presOf" srcId="{21C6D89C-8F3A-4C2D-B474-F706ED948FB3}" destId="{BCE88F82-0C6F-49B4-957A-8647BF5CABA9}" srcOrd="0" destOrd="0" presId="urn:microsoft.com/office/officeart/2005/8/layout/pList1"/>
    <dgm:cxn modelId="{8BFBCDC7-D12A-4970-B623-F780E3E91077}" type="presOf" srcId="{0B6A5EB0-81FD-4BB8-BC1C-489A08279945}" destId="{AE03E54F-EDA8-4679-BC51-693828506481}" srcOrd="0" destOrd="0" presId="urn:microsoft.com/office/officeart/2005/8/layout/pList1"/>
    <dgm:cxn modelId="{03C5296B-9AE3-4CDA-8BB2-970A355CBE5C}" type="presOf" srcId="{059724DD-FA8A-404C-8501-4A306331C9F4}" destId="{B7A3C356-A578-440A-9D6E-BCA381CB3316}" srcOrd="0" destOrd="0" presId="urn:microsoft.com/office/officeart/2005/8/layout/pList1"/>
    <dgm:cxn modelId="{8E6504B3-D72F-43A7-B9CA-B5A69E6058C8}" type="presOf" srcId="{DB00FCEB-52CA-4EB9-B0AB-DB2E4CECE6A9}" destId="{7BAFC908-D4C4-4778-8B28-CE67E8B16A7D}" srcOrd="0" destOrd="0" presId="urn:microsoft.com/office/officeart/2005/8/layout/pList1"/>
    <dgm:cxn modelId="{62EA3F98-CD89-4E25-B9C6-4001A1F37DF0}" srcId="{B078504A-9540-4E34-B6B2-C06A9A5C3283}" destId="{059724DD-FA8A-404C-8501-4A306331C9F4}" srcOrd="4" destOrd="0" parTransId="{7A14FC9C-20BE-43E9-BA87-4C8AD63FEE17}" sibTransId="{9200E59E-490C-4215-84DE-365942A95492}"/>
    <dgm:cxn modelId="{E161265E-52B4-40F5-BA1E-84A4835C761E}" srcId="{B078504A-9540-4E34-B6B2-C06A9A5C3283}" destId="{DB00FCEB-52CA-4EB9-B0AB-DB2E4CECE6A9}" srcOrd="2" destOrd="0" parTransId="{031BF87B-6C0E-4518-B95A-85A80A037E9D}" sibTransId="{0B6A5EB0-81FD-4BB8-BC1C-489A08279945}"/>
    <dgm:cxn modelId="{FAEC7A57-1B90-4ADB-A572-844202BB719F}" srcId="{B078504A-9540-4E34-B6B2-C06A9A5C3283}" destId="{2285C47B-4B43-430E-83D5-4D67746345F4}" srcOrd="0" destOrd="0" parTransId="{1DDD284C-DEA1-45AB-9E73-25860D2A3C57}" sibTransId="{379AA611-F9E3-4B46-A6A8-83D6E54CAF8A}"/>
    <dgm:cxn modelId="{85722569-1547-41C5-A82C-92E4EEE09CA2}" type="presOf" srcId="{B77CDCC4-0970-42FD-9312-9D4695F4CB5F}" destId="{3BEC63AE-7D0E-4FBA-9AB7-CE329E2C946E}" srcOrd="0" destOrd="0" presId="urn:microsoft.com/office/officeart/2005/8/layout/pList1"/>
    <dgm:cxn modelId="{D34E4806-B681-41C7-8DC4-335A2EDC9A39}" type="presOf" srcId="{B078504A-9540-4E34-B6B2-C06A9A5C3283}" destId="{A4771A65-66F2-4653-B0C4-B268FC4F6701}" srcOrd="0" destOrd="0" presId="urn:microsoft.com/office/officeart/2005/8/layout/pList1"/>
    <dgm:cxn modelId="{D72DA8DB-A8B2-4916-97C7-47522B8537F2}" type="presOf" srcId="{9032413F-8E00-4C89-B6E5-59A08A95E9D6}" destId="{82B141BC-426A-49C9-87D0-8441AC6A9D20}" srcOrd="0" destOrd="0" presId="urn:microsoft.com/office/officeart/2005/8/layout/pList1"/>
    <dgm:cxn modelId="{FEE371CD-2150-4C0D-ADAF-3E893A5F4140}" type="presOf" srcId="{08A4F171-9B16-470C-B987-D88F4E2B3BD5}" destId="{8EFFFF08-D902-4992-81FE-4B1B46E34490}" srcOrd="0" destOrd="0" presId="urn:microsoft.com/office/officeart/2005/8/layout/pList1"/>
    <dgm:cxn modelId="{7340AC2E-FA3D-4A7D-831C-86FA7104931C}" type="presOf" srcId="{379AA611-F9E3-4B46-A6A8-83D6E54CAF8A}" destId="{B6E07670-EA7A-4ACF-9A5E-7CAD9D11FFD6}" srcOrd="0" destOrd="0" presId="urn:microsoft.com/office/officeart/2005/8/layout/pList1"/>
    <dgm:cxn modelId="{B828DAF5-CC6F-4036-9F3A-2E7823C1D844}" type="presOf" srcId="{9200E59E-490C-4215-84DE-365942A95492}" destId="{F225A5C1-5397-4E2E-BF7F-B9D6C4269B47}" srcOrd="0" destOrd="0" presId="urn:microsoft.com/office/officeart/2005/8/layout/pList1"/>
    <dgm:cxn modelId="{3F99495F-7457-4682-BD8C-0B50090185DC}" type="presOf" srcId="{0D85073E-2034-46EF-89B7-AD0F2F7774A2}" destId="{88F08334-3831-4BCC-A011-147C4CAFEB39}" srcOrd="0" destOrd="0" presId="urn:microsoft.com/office/officeart/2005/8/layout/pList1"/>
    <dgm:cxn modelId="{61C7E1B9-0D5D-474A-838F-09B2688F6788}" srcId="{B078504A-9540-4E34-B6B2-C06A9A5C3283}" destId="{E431883A-AF9F-4F24-A0BD-0B23C89E98A7}" srcOrd="3" destOrd="0" parTransId="{04D0EB70-A00D-4C2B-9905-7BAF4AE60709}" sibTransId="{AD341955-3123-41A4-BEFD-C777AD738C12}"/>
    <dgm:cxn modelId="{887932D9-2884-4524-A27C-79D2EE463771}" type="presOf" srcId="{AA61CA69-1D86-4E19-97B1-094711DCAA13}" destId="{3BCA1AE5-0F0D-4530-97BD-A349B9B25129}" srcOrd="0" destOrd="0" presId="urn:microsoft.com/office/officeart/2005/8/layout/pList1"/>
    <dgm:cxn modelId="{613EDB96-4C0D-44D3-B835-E16702EAD899}" type="presOf" srcId="{895FFF83-758E-4202-80DC-5B1A063851DC}" destId="{0A2563AF-3C24-4EA0-A397-B145C72112FC}" srcOrd="0" destOrd="0" presId="urn:microsoft.com/office/officeart/2005/8/layout/pList1"/>
    <dgm:cxn modelId="{500B38CD-AA15-41B6-9786-71F7097D07BB}" type="presOf" srcId="{5648A41B-4B6D-4B9E-B9DB-D8543062840C}" destId="{6EA25565-694E-4DF5-870A-4874B0B5455F}" srcOrd="0" destOrd="0" presId="urn:microsoft.com/office/officeart/2005/8/layout/pList1"/>
    <dgm:cxn modelId="{85EC1063-57E7-4FCC-AC51-7A0863037FEC}" type="presOf" srcId="{AD341955-3123-41A4-BEFD-C777AD738C12}" destId="{5A348D01-F77C-4213-A248-DF860B64A685}" srcOrd="0" destOrd="0" presId="urn:microsoft.com/office/officeart/2005/8/layout/pList1"/>
    <dgm:cxn modelId="{E03FDA0C-063E-444F-8956-F678E7B02EA0}" type="presOf" srcId="{2285C47B-4B43-430E-83D5-4D67746345F4}" destId="{C76B0CC0-39C8-4B90-BB41-6BEB198317BA}" srcOrd="0" destOrd="0" presId="urn:microsoft.com/office/officeart/2005/8/layout/pList1"/>
    <dgm:cxn modelId="{5E2F186E-BE09-467C-8C93-EB7CA2A7B7EC}" type="presOf" srcId="{B36B7E9D-8E27-41F6-8781-F5FDA5FB081C}" destId="{C5AC45E0-DE31-4896-A64B-09FCFA786A91}" srcOrd="0" destOrd="0" presId="urn:microsoft.com/office/officeart/2005/8/layout/pList1"/>
    <dgm:cxn modelId="{58CCD5EF-0D24-47D1-9BB1-F50276CB76BB}" srcId="{B078504A-9540-4E34-B6B2-C06A9A5C3283}" destId="{9032413F-8E00-4C89-B6E5-59A08A95E9D6}" srcOrd="8" destOrd="0" parTransId="{AAB8C95B-AB02-4BAE-8C82-6E1F0B5B8170}" sibTransId="{4FE3700C-63AA-4713-A4FE-EB237F784908}"/>
    <dgm:cxn modelId="{9E84E262-85DD-4C8E-B434-CE439CF21685}" srcId="{B078504A-9540-4E34-B6B2-C06A9A5C3283}" destId="{B36B7E9D-8E27-41F6-8781-F5FDA5FB081C}" srcOrd="7" destOrd="0" parTransId="{02761885-A0C6-4A72-9850-396C8FC9C5EF}" sibTransId="{5648A41B-4B6D-4B9E-B9DB-D8543062840C}"/>
    <dgm:cxn modelId="{6D0F673E-8C6E-4B37-A7F3-4CB3B3448233}" srcId="{B078504A-9540-4E34-B6B2-C06A9A5C3283}" destId="{AA61CA69-1D86-4E19-97B1-094711DCAA13}" srcOrd="6" destOrd="0" parTransId="{E45D41F4-FE4D-46CE-B1CC-91E8B402ED24}" sibTransId="{895FFF83-758E-4202-80DC-5B1A063851DC}"/>
    <dgm:cxn modelId="{56936251-CEAD-476F-9F0B-0132F9EB1C7F}" srcId="{B078504A-9540-4E34-B6B2-C06A9A5C3283}" destId="{21C6D89C-8F3A-4C2D-B474-F706ED948FB3}" srcOrd="1" destOrd="0" parTransId="{EC4C7446-E74A-42BE-8C35-AAA1A8FF82B3}" sibTransId="{0D85073E-2034-46EF-89B7-AD0F2F7774A2}"/>
    <dgm:cxn modelId="{16CABE6B-3A22-4D62-97AC-444ADA2BD920}" type="presParOf" srcId="{A4771A65-66F2-4653-B0C4-B268FC4F6701}" destId="{E11BCE6A-54E9-4404-9AE1-EE37CF754D93}" srcOrd="0" destOrd="0" presId="urn:microsoft.com/office/officeart/2005/8/layout/pList1"/>
    <dgm:cxn modelId="{A2CD970E-8D6D-4553-B474-C42E23CF14EB}" type="presParOf" srcId="{E11BCE6A-54E9-4404-9AE1-EE37CF754D93}" destId="{0DACFDE4-C2E3-4EB9-A21C-63E33C61EB04}" srcOrd="0" destOrd="0" presId="urn:microsoft.com/office/officeart/2005/8/layout/pList1"/>
    <dgm:cxn modelId="{B51F692F-9C2B-4FE6-87CE-2BD301985B02}" type="presParOf" srcId="{E11BCE6A-54E9-4404-9AE1-EE37CF754D93}" destId="{C76B0CC0-39C8-4B90-BB41-6BEB198317BA}" srcOrd="1" destOrd="0" presId="urn:microsoft.com/office/officeart/2005/8/layout/pList1"/>
    <dgm:cxn modelId="{39F1386E-CF71-44EF-A1A8-D7C12E9AA094}" type="presParOf" srcId="{A4771A65-66F2-4653-B0C4-B268FC4F6701}" destId="{B6E07670-EA7A-4ACF-9A5E-7CAD9D11FFD6}" srcOrd="1" destOrd="0" presId="urn:microsoft.com/office/officeart/2005/8/layout/pList1"/>
    <dgm:cxn modelId="{10A979C9-4C09-446A-A303-24E00E010E9C}" type="presParOf" srcId="{A4771A65-66F2-4653-B0C4-B268FC4F6701}" destId="{827F2F3B-AC65-41E3-ACCF-4164E9A30C28}" srcOrd="2" destOrd="0" presId="urn:microsoft.com/office/officeart/2005/8/layout/pList1"/>
    <dgm:cxn modelId="{23DF75E4-4198-447B-98E8-44B5455D8953}" type="presParOf" srcId="{827F2F3B-AC65-41E3-ACCF-4164E9A30C28}" destId="{EBD0316E-A576-424D-B674-E23C8FE53E03}" srcOrd="0" destOrd="0" presId="urn:microsoft.com/office/officeart/2005/8/layout/pList1"/>
    <dgm:cxn modelId="{3F9BB0F9-819C-4272-B230-9340590A60E4}" type="presParOf" srcId="{827F2F3B-AC65-41E3-ACCF-4164E9A30C28}" destId="{BCE88F82-0C6F-49B4-957A-8647BF5CABA9}" srcOrd="1" destOrd="0" presId="urn:microsoft.com/office/officeart/2005/8/layout/pList1"/>
    <dgm:cxn modelId="{E72D3538-4927-4054-8387-AD40786C32E0}" type="presParOf" srcId="{A4771A65-66F2-4653-B0C4-B268FC4F6701}" destId="{88F08334-3831-4BCC-A011-147C4CAFEB39}" srcOrd="3" destOrd="0" presId="urn:microsoft.com/office/officeart/2005/8/layout/pList1"/>
    <dgm:cxn modelId="{6A3B5A91-DA86-4A20-8CD5-BADFC332A585}" type="presParOf" srcId="{A4771A65-66F2-4653-B0C4-B268FC4F6701}" destId="{20C8D556-488B-461F-91F6-675187271D69}" srcOrd="4" destOrd="0" presId="urn:microsoft.com/office/officeart/2005/8/layout/pList1"/>
    <dgm:cxn modelId="{C3EF8501-A8D3-480C-B66F-CAF1138F821A}" type="presParOf" srcId="{20C8D556-488B-461F-91F6-675187271D69}" destId="{195487A4-A69F-41D9-B8EE-0FD30A8587FD}" srcOrd="0" destOrd="0" presId="urn:microsoft.com/office/officeart/2005/8/layout/pList1"/>
    <dgm:cxn modelId="{09395ACE-D068-4A40-90AB-06262F9CA032}" type="presParOf" srcId="{20C8D556-488B-461F-91F6-675187271D69}" destId="{7BAFC908-D4C4-4778-8B28-CE67E8B16A7D}" srcOrd="1" destOrd="0" presId="urn:microsoft.com/office/officeart/2005/8/layout/pList1"/>
    <dgm:cxn modelId="{ED5E0D49-BA67-4C31-B6D5-BA39955AF5A7}" type="presParOf" srcId="{A4771A65-66F2-4653-B0C4-B268FC4F6701}" destId="{AE03E54F-EDA8-4679-BC51-693828506481}" srcOrd="5" destOrd="0" presId="urn:microsoft.com/office/officeart/2005/8/layout/pList1"/>
    <dgm:cxn modelId="{E1098023-793E-43DD-AB23-1EC657EBAB9C}" type="presParOf" srcId="{A4771A65-66F2-4653-B0C4-B268FC4F6701}" destId="{EC398BED-FD12-4DDF-9C50-5C7119607B45}" srcOrd="6" destOrd="0" presId="urn:microsoft.com/office/officeart/2005/8/layout/pList1"/>
    <dgm:cxn modelId="{D2C73143-81CD-4FBA-81BE-422641759E88}" type="presParOf" srcId="{EC398BED-FD12-4DDF-9C50-5C7119607B45}" destId="{7F7E90E7-8C58-462E-9642-68E9C36E655A}" srcOrd="0" destOrd="0" presId="urn:microsoft.com/office/officeart/2005/8/layout/pList1"/>
    <dgm:cxn modelId="{B4B286EF-082F-4DC0-A7DB-03A4EB29E41C}" type="presParOf" srcId="{EC398BED-FD12-4DDF-9C50-5C7119607B45}" destId="{CD99A29A-FCB2-44FA-BE68-B43434CE3973}" srcOrd="1" destOrd="0" presId="urn:microsoft.com/office/officeart/2005/8/layout/pList1"/>
    <dgm:cxn modelId="{350CA620-F0DE-4489-8197-CF0C825042CD}" type="presParOf" srcId="{A4771A65-66F2-4653-B0C4-B268FC4F6701}" destId="{5A348D01-F77C-4213-A248-DF860B64A685}" srcOrd="7" destOrd="0" presId="urn:microsoft.com/office/officeart/2005/8/layout/pList1"/>
    <dgm:cxn modelId="{6384E90B-7DC0-4C0D-AE23-DF981A01FBF3}" type="presParOf" srcId="{A4771A65-66F2-4653-B0C4-B268FC4F6701}" destId="{E61C6C9C-869C-4066-A403-78754B8A9895}" srcOrd="8" destOrd="0" presId="urn:microsoft.com/office/officeart/2005/8/layout/pList1"/>
    <dgm:cxn modelId="{F8DF2C2F-D4C3-44EB-A6BC-FC35B9D52F9D}" type="presParOf" srcId="{E61C6C9C-869C-4066-A403-78754B8A9895}" destId="{76FBEAC2-E2D1-4B03-AF6C-0ECF1808F19B}" srcOrd="0" destOrd="0" presId="urn:microsoft.com/office/officeart/2005/8/layout/pList1"/>
    <dgm:cxn modelId="{9979F0E3-E811-41BB-9753-B427E3185F3B}" type="presParOf" srcId="{E61C6C9C-869C-4066-A403-78754B8A9895}" destId="{B7A3C356-A578-440A-9D6E-BCA381CB3316}" srcOrd="1" destOrd="0" presId="urn:microsoft.com/office/officeart/2005/8/layout/pList1"/>
    <dgm:cxn modelId="{49C1FF9E-4594-4F4C-B964-102ADF453490}" type="presParOf" srcId="{A4771A65-66F2-4653-B0C4-B268FC4F6701}" destId="{F225A5C1-5397-4E2E-BF7F-B9D6C4269B47}" srcOrd="9" destOrd="0" presId="urn:microsoft.com/office/officeart/2005/8/layout/pList1"/>
    <dgm:cxn modelId="{0CFF6A07-31AF-4D95-8A89-930D8638B13F}" type="presParOf" srcId="{A4771A65-66F2-4653-B0C4-B268FC4F6701}" destId="{AE6580F5-E21A-4ECE-A3E4-37173C415977}" srcOrd="10" destOrd="0" presId="urn:microsoft.com/office/officeart/2005/8/layout/pList1"/>
    <dgm:cxn modelId="{F7B1E4C5-2547-4477-9008-D87CA318713F}" type="presParOf" srcId="{AE6580F5-E21A-4ECE-A3E4-37173C415977}" destId="{D84F2E8E-3AAB-4580-9DC0-AD7D72F5DD4B}" srcOrd="0" destOrd="0" presId="urn:microsoft.com/office/officeart/2005/8/layout/pList1"/>
    <dgm:cxn modelId="{AD4DFF87-0955-448B-A406-03587575D231}" type="presParOf" srcId="{AE6580F5-E21A-4ECE-A3E4-37173C415977}" destId="{3BEC63AE-7D0E-4FBA-9AB7-CE329E2C946E}" srcOrd="1" destOrd="0" presId="urn:microsoft.com/office/officeart/2005/8/layout/pList1"/>
    <dgm:cxn modelId="{6908ABB0-F1DA-4ACB-9922-A84B274B903B}" type="presParOf" srcId="{A4771A65-66F2-4653-B0C4-B268FC4F6701}" destId="{8EFFFF08-D902-4992-81FE-4B1B46E34490}" srcOrd="11" destOrd="0" presId="urn:microsoft.com/office/officeart/2005/8/layout/pList1"/>
    <dgm:cxn modelId="{E4D74EE7-1FAF-4142-BB2F-14B4D470279D}" type="presParOf" srcId="{A4771A65-66F2-4653-B0C4-B268FC4F6701}" destId="{C81881C7-B56C-433E-99C2-3A8F0E473D7E}" srcOrd="12" destOrd="0" presId="urn:microsoft.com/office/officeart/2005/8/layout/pList1"/>
    <dgm:cxn modelId="{8099E1E2-F671-4189-B7A1-3E73A21D6150}" type="presParOf" srcId="{C81881C7-B56C-433E-99C2-3A8F0E473D7E}" destId="{24CAE3E3-B32C-4B7A-86A1-107435DC30D5}" srcOrd="0" destOrd="0" presId="urn:microsoft.com/office/officeart/2005/8/layout/pList1"/>
    <dgm:cxn modelId="{33FF939A-D706-42D6-A63D-4478CCF6FEF1}" type="presParOf" srcId="{C81881C7-B56C-433E-99C2-3A8F0E473D7E}" destId="{3BCA1AE5-0F0D-4530-97BD-A349B9B25129}" srcOrd="1" destOrd="0" presId="urn:microsoft.com/office/officeart/2005/8/layout/pList1"/>
    <dgm:cxn modelId="{DFD0EB3E-E5BA-4192-B38D-C809B38C1E44}" type="presParOf" srcId="{A4771A65-66F2-4653-B0C4-B268FC4F6701}" destId="{0A2563AF-3C24-4EA0-A397-B145C72112FC}" srcOrd="13" destOrd="0" presId="urn:microsoft.com/office/officeart/2005/8/layout/pList1"/>
    <dgm:cxn modelId="{80F9AEEE-1720-47F2-A140-E6DEF0F5E799}" type="presParOf" srcId="{A4771A65-66F2-4653-B0C4-B268FC4F6701}" destId="{580553FF-182E-4839-9E99-63A4BD97071D}" srcOrd="14" destOrd="0" presId="urn:microsoft.com/office/officeart/2005/8/layout/pList1"/>
    <dgm:cxn modelId="{9D67B842-D900-4098-9BD0-AA06BA21B70F}" type="presParOf" srcId="{580553FF-182E-4839-9E99-63A4BD97071D}" destId="{EDB82AD4-B9A6-45D0-AD3C-A708DB301BD4}" srcOrd="0" destOrd="0" presId="urn:microsoft.com/office/officeart/2005/8/layout/pList1"/>
    <dgm:cxn modelId="{D93277F8-900F-46D6-9EE0-4A825F53F718}" type="presParOf" srcId="{580553FF-182E-4839-9E99-63A4BD97071D}" destId="{C5AC45E0-DE31-4896-A64B-09FCFA786A91}" srcOrd="1" destOrd="0" presId="urn:microsoft.com/office/officeart/2005/8/layout/pList1"/>
    <dgm:cxn modelId="{7C7BAB98-B592-4D57-BD2A-2763554C7797}" type="presParOf" srcId="{A4771A65-66F2-4653-B0C4-B268FC4F6701}" destId="{6EA25565-694E-4DF5-870A-4874B0B5455F}" srcOrd="15" destOrd="0" presId="urn:microsoft.com/office/officeart/2005/8/layout/pList1"/>
    <dgm:cxn modelId="{91442382-1778-43D4-BC42-3FDC12A56B96}" type="presParOf" srcId="{A4771A65-66F2-4653-B0C4-B268FC4F6701}" destId="{6F6BDF4D-ABFB-4A23-B25E-403174A689F0}" srcOrd="16" destOrd="0" presId="urn:microsoft.com/office/officeart/2005/8/layout/pList1"/>
    <dgm:cxn modelId="{E7D8CF16-B317-4C89-B5F4-A99AD8B05CD8}" type="presParOf" srcId="{6F6BDF4D-ABFB-4A23-B25E-403174A689F0}" destId="{B767AD46-46B6-4755-A91E-AD346A5FA478}" srcOrd="0" destOrd="0" presId="urn:microsoft.com/office/officeart/2005/8/layout/pList1"/>
    <dgm:cxn modelId="{0D7D7BBE-D0FC-4FFF-928A-4D9815ED50D2}" type="presParOf" srcId="{6F6BDF4D-ABFB-4A23-B25E-403174A689F0}" destId="{82B141BC-426A-49C9-87D0-8441AC6A9D2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7CFEDF-7B36-4F25-B277-7565D81A6E5C}">
      <dsp:nvSpPr>
        <dsp:cNvPr id="0" name=""/>
        <dsp:cNvSpPr/>
      </dsp:nvSpPr>
      <dsp:spPr>
        <a:xfrm>
          <a:off x="4857805" y="6963"/>
          <a:ext cx="1759203" cy="212468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32C3A3-F1F2-437C-9DBC-D0480C1A90D4}">
      <dsp:nvSpPr>
        <dsp:cNvPr id="0" name=""/>
        <dsp:cNvSpPr/>
      </dsp:nvSpPr>
      <dsp:spPr>
        <a:xfrm>
          <a:off x="4781977" y="2116119"/>
          <a:ext cx="1587501" cy="540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面积设施表</a:t>
          </a:r>
          <a:r>
            <a:rPr lang="en-US" altLang="zh-CN" sz="1400" b="1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/>
          </a:r>
          <a:br>
            <a:rPr lang="en-US" altLang="zh-CN" sz="1400" b="1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</a:br>
          <a:r>
            <a:rPr lang="en-US" sz="1400" b="1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 </a:t>
          </a:r>
        </a:p>
      </dsp:txBody>
      <dsp:txXfrm>
        <a:off x="4781977" y="2116119"/>
        <a:ext cx="1587501" cy="540134"/>
      </dsp:txXfrm>
    </dsp:sp>
    <dsp:sp modelId="{9E13F57E-2757-4F58-BC64-1E5389B59C9E}">
      <dsp:nvSpPr>
        <dsp:cNvPr id="0" name=""/>
        <dsp:cNvSpPr/>
      </dsp:nvSpPr>
      <dsp:spPr>
        <a:xfrm>
          <a:off x="6966956" y="24030"/>
          <a:ext cx="1760899" cy="212468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9F35F5-2CDD-4FE5-958A-5FFED29465F0}">
      <dsp:nvSpPr>
        <dsp:cNvPr id="0" name=""/>
        <dsp:cNvSpPr/>
      </dsp:nvSpPr>
      <dsp:spPr>
        <a:xfrm>
          <a:off x="7255120" y="2116131"/>
          <a:ext cx="1507879" cy="492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顾问名单</a:t>
          </a:r>
          <a:endParaRPr lang="en-US" sz="1400" b="1" kern="1200" dirty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7255120" y="2116131"/>
        <a:ext cx="1507879" cy="492175"/>
      </dsp:txXfrm>
    </dsp:sp>
    <dsp:sp modelId="{F65DCFFF-96A7-48B3-8C20-BE761116B263}">
      <dsp:nvSpPr>
        <dsp:cNvPr id="0" name=""/>
        <dsp:cNvSpPr/>
      </dsp:nvSpPr>
      <dsp:spPr>
        <a:xfrm>
          <a:off x="2138096" y="0"/>
          <a:ext cx="2475460" cy="1942154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A6747E-5385-4C2D-9D31-F64A1572B9AF}">
      <dsp:nvSpPr>
        <dsp:cNvPr id="0" name=""/>
        <dsp:cNvSpPr/>
      </dsp:nvSpPr>
      <dsp:spPr>
        <a:xfrm>
          <a:off x="409390" y="1711783"/>
          <a:ext cx="1003043" cy="452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品牌标准</a:t>
          </a:r>
          <a:r>
            <a:rPr lang="en-US" altLang="zh-CN" sz="1400" b="1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 </a:t>
          </a:r>
        </a:p>
      </dsp:txBody>
      <dsp:txXfrm>
        <a:off x="409390" y="1711783"/>
        <a:ext cx="1003043" cy="452613"/>
      </dsp:txXfrm>
    </dsp:sp>
    <dsp:sp modelId="{6CE2523D-F415-405F-B088-3088CEAF1497}">
      <dsp:nvSpPr>
        <dsp:cNvPr id="0" name=""/>
        <dsp:cNvSpPr/>
      </dsp:nvSpPr>
      <dsp:spPr>
        <a:xfrm>
          <a:off x="337373" y="2394748"/>
          <a:ext cx="2491619" cy="1445381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69980C-BA7A-46E0-B44E-61FB4953A968}">
      <dsp:nvSpPr>
        <dsp:cNvPr id="0" name=""/>
        <dsp:cNvSpPr/>
      </dsp:nvSpPr>
      <dsp:spPr>
        <a:xfrm>
          <a:off x="916727" y="3893793"/>
          <a:ext cx="1896861" cy="414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品牌介绍</a:t>
          </a:r>
          <a:endParaRPr lang="en-US" altLang="zh-CN" sz="1400" b="1" kern="1200" dirty="0" smtClean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916727" y="3893793"/>
        <a:ext cx="1896861" cy="414310"/>
      </dsp:txXfrm>
    </dsp:sp>
    <dsp:sp modelId="{1041D946-B1E7-4086-9D09-E027B49393B3}">
      <dsp:nvSpPr>
        <dsp:cNvPr id="0" name=""/>
        <dsp:cNvSpPr/>
      </dsp:nvSpPr>
      <dsp:spPr>
        <a:xfrm>
          <a:off x="2454510" y="3114844"/>
          <a:ext cx="2030386" cy="1722079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973B5F-D464-4776-8E68-8A9F2B33053F}">
      <dsp:nvSpPr>
        <dsp:cNvPr id="0" name=""/>
        <dsp:cNvSpPr/>
      </dsp:nvSpPr>
      <dsp:spPr>
        <a:xfrm>
          <a:off x="2800998" y="4915033"/>
          <a:ext cx="1337411" cy="339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餐饮概念</a:t>
          </a:r>
          <a:r>
            <a:rPr lang="en-US" altLang="zh-CN" sz="1400" b="1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/>
          </a:r>
          <a:br>
            <a:rPr lang="en-US" altLang="zh-CN" sz="1400" b="1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</a:br>
          <a:endParaRPr lang="en-US" altLang="zh-CN" sz="1400" b="1" kern="1200" dirty="0" smtClean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2800998" y="4915033"/>
        <a:ext cx="1337411" cy="339214"/>
      </dsp:txXfrm>
    </dsp:sp>
    <dsp:sp modelId="{504D2364-843D-46F1-B356-C18FFEB1CCCF}">
      <dsp:nvSpPr>
        <dsp:cNvPr id="0" name=""/>
        <dsp:cNvSpPr/>
      </dsp:nvSpPr>
      <dsp:spPr>
        <a:xfrm>
          <a:off x="4914743" y="3114828"/>
          <a:ext cx="2222533" cy="1722079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196275-E500-46C6-B0E0-0DB6BA4D35B7}">
      <dsp:nvSpPr>
        <dsp:cNvPr id="0" name=""/>
        <dsp:cNvSpPr/>
      </dsp:nvSpPr>
      <dsp:spPr>
        <a:xfrm>
          <a:off x="5571068" y="4831602"/>
          <a:ext cx="1485923" cy="283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1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家具配备标准</a:t>
          </a:r>
          <a:r>
            <a:rPr lang="en-US" altLang="zh-CN" sz="1400" b="1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/>
          </a:r>
          <a:br>
            <a:rPr lang="en-US" altLang="zh-CN" sz="1400" b="1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</a:br>
          <a:endParaRPr lang="en-US" altLang="zh-CN" sz="1400" b="1" kern="1200" dirty="0" smtClean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5571068" y="4831602"/>
        <a:ext cx="1485923" cy="2832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3D655-CCA7-48EE-BBE2-0DAB3A82FE0C}">
      <dsp:nvSpPr>
        <dsp:cNvPr id="0" name=""/>
        <dsp:cNvSpPr/>
      </dsp:nvSpPr>
      <dsp:spPr>
        <a:xfrm>
          <a:off x="4427961" y="2002037"/>
          <a:ext cx="1780309" cy="1780742"/>
        </a:xfrm>
        <a:prstGeom prst="ellipse">
          <a:avLst/>
        </a:prstGeom>
        <a:solidFill>
          <a:schemeClr val="bg2">
            <a:lumMod val="25000"/>
          </a:schemeClr>
        </a:solidFill>
        <a:ln w="381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DD</a:t>
          </a:r>
          <a:br>
            <a:rPr lang="en-US" sz="1600" b="1" kern="1200" dirty="0" smtClean="0">
              <a:latin typeface="楷体" panose="02010609060101010101" pitchFamily="49" charset="-122"/>
              <a:ea typeface="楷体" panose="02010609060101010101" pitchFamily="49" charset="-122"/>
            </a:rPr>
          </a:br>
          <a:r>
            <a:rPr lang="zh-CN" altLang="en-US" sz="1600" b="1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设计总监 </a:t>
          </a:r>
          <a:r>
            <a:rPr lang="en-US" altLang="zh-CN" sz="1600" b="1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       </a:t>
          </a:r>
        </a:p>
      </dsp:txBody>
      <dsp:txXfrm>
        <a:off x="4688681" y="2262821"/>
        <a:ext cx="1258869" cy="1259174"/>
      </dsp:txXfrm>
    </dsp:sp>
    <dsp:sp modelId="{32384A4D-57CD-4CE1-BC28-171F5F3AC180}">
      <dsp:nvSpPr>
        <dsp:cNvPr id="0" name=""/>
        <dsp:cNvSpPr/>
      </dsp:nvSpPr>
      <dsp:spPr>
        <a:xfrm rot="14746789">
          <a:off x="4330216" y="1665606"/>
          <a:ext cx="883030" cy="24373"/>
        </a:xfrm>
        <a:custGeom>
          <a:avLst/>
          <a:gdLst/>
          <a:ahLst/>
          <a:cxnLst/>
          <a:rect l="0" t="0" r="0" b="0"/>
          <a:pathLst>
            <a:path>
              <a:moveTo>
                <a:pt x="0" y="12186"/>
              </a:moveTo>
              <a:lnTo>
                <a:pt x="883030" y="12186"/>
              </a:lnTo>
            </a:path>
          </a:pathLst>
        </a:custGeom>
        <a:noFill/>
        <a:ln w="317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 rot="10800000">
        <a:off x="4749656" y="1655717"/>
        <a:ext cx="44151" cy="44151"/>
      </dsp:txXfrm>
    </dsp:sp>
    <dsp:sp modelId="{759DCB19-99BF-4EAC-A105-4ADDFDDC1454}">
      <dsp:nvSpPr>
        <dsp:cNvPr id="0" name=""/>
        <dsp:cNvSpPr/>
      </dsp:nvSpPr>
      <dsp:spPr>
        <a:xfrm>
          <a:off x="3717538" y="91462"/>
          <a:ext cx="1238174" cy="1238174"/>
        </a:xfrm>
        <a:prstGeom prst="ellipse">
          <a:avLst/>
        </a:prstGeom>
        <a:solidFill>
          <a:schemeClr val="bg2">
            <a:lumMod val="50000"/>
          </a:schemeClr>
        </a:solidFill>
        <a:ln w="381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Ops</a:t>
          </a:r>
          <a:br>
            <a:rPr lang="en-US" sz="1600" b="1" kern="1200" dirty="0" smtClean="0">
              <a:latin typeface="楷体" panose="02010609060101010101" pitchFamily="49" charset="-122"/>
              <a:ea typeface="楷体" panose="02010609060101010101" pitchFamily="49" charset="-122"/>
            </a:rPr>
          </a:br>
          <a:r>
            <a:rPr lang="zh-CN" altLang="en-US" sz="1600" b="1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运营</a:t>
          </a:r>
          <a:endParaRPr lang="en-US" sz="1600" b="1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3898864" y="272788"/>
        <a:ext cx="875522" cy="875522"/>
      </dsp:txXfrm>
    </dsp:sp>
    <dsp:sp modelId="{6AEE2909-C9EA-4062-B6E2-A9688A913E69}">
      <dsp:nvSpPr>
        <dsp:cNvPr id="0" name=""/>
        <dsp:cNvSpPr/>
      </dsp:nvSpPr>
      <dsp:spPr>
        <a:xfrm rot="17532372">
          <a:off x="5538504" y="1883112"/>
          <a:ext cx="373299" cy="24373"/>
        </a:xfrm>
        <a:custGeom>
          <a:avLst/>
          <a:gdLst/>
          <a:ahLst/>
          <a:cxnLst/>
          <a:rect l="0" t="0" r="0" b="0"/>
          <a:pathLst>
            <a:path>
              <a:moveTo>
                <a:pt x="0" y="12186"/>
              </a:moveTo>
              <a:lnTo>
                <a:pt x="373299" y="12186"/>
              </a:lnTo>
            </a:path>
          </a:pathLst>
        </a:custGeom>
        <a:noFill/>
        <a:ln w="317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5715822" y="1885966"/>
        <a:ext cx="18664" cy="18664"/>
      </dsp:txXfrm>
    </dsp:sp>
    <dsp:sp modelId="{F79A0911-BD55-41B5-93F8-6AD2376143F8}">
      <dsp:nvSpPr>
        <dsp:cNvPr id="0" name=""/>
        <dsp:cNvSpPr/>
      </dsp:nvSpPr>
      <dsp:spPr>
        <a:xfrm>
          <a:off x="5410588" y="530236"/>
          <a:ext cx="1238174" cy="1238174"/>
        </a:xfrm>
        <a:prstGeom prst="ellipse">
          <a:avLst/>
        </a:prstGeom>
        <a:solidFill>
          <a:schemeClr val="bg2">
            <a:lumMod val="50000"/>
          </a:schemeClr>
        </a:solidFill>
        <a:ln w="381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DEV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发展</a:t>
          </a:r>
          <a:endParaRPr lang="en-US" sz="1600" b="1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5591914" y="711562"/>
        <a:ext cx="875522" cy="875522"/>
      </dsp:txXfrm>
    </dsp:sp>
    <dsp:sp modelId="{312C81F1-4EA3-4A16-AB77-65A8153AAA63}">
      <dsp:nvSpPr>
        <dsp:cNvPr id="0" name=""/>
        <dsp:cNvSpPr/>
      </dsp:nvSpPr>
      <dsp:spPr>
        <a:xfrm rot="21039456">
          <a:off x="6195079" y="2718708"/>
          <a:ext cx="209564" cy="24373"/>
        </a:xfrm>
        <a:custGeom>
          <a:avLst/>
          <a:gdLst/>
          <a:ahLst/>
          <a:cxnLst/>
          <a:rect l="0" t="0" r="0" b="0"/>
          <a:pathLst>
            <a:path>
              <a:moveTo>
                <a:pt x="0" y="12186"/>
              </a:moveTo>
              <a:lnTo>
                <a:pt x="209564" y="12186"/>
              </a:lnTo>
            </a:path>
          </a:pathLst>
        </a:custGeom>
        <a:noFill/>
        <a:ln w="317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6294622" y="2725656"/>
        <a:ext cx="10478" cy="10478"/>
      </dsp:txXfrm>
    </dsp:sp>
    <dsp:sp modelId="{D7417CAF-B0DF-4B66-A35A-B0745FB696C7}">
      <dsp:nvSpPr>
        <dsp:cNvPr id="0" name=""/>
        <dsp:cNvSpPr/>
      </dsp:nvSpPr>
      <dsp:spPr>
        <a:xfrm>
          <a:off x="6395042" y="1994299"/>
          <a:ext cx="1238174" cy="1238174"/>
        </a:xfrm>
        <a:prstGeom prst="ellipse">
          <a:avLst/>
        </a:prstGeom>
        <a:solidFill>
          <a:schemeClr val="bg2">
            <a:lumMod val="50000"/>
          </a:schemeClr>
        </a:solidFill>
        <a:ln w="381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Brand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品牌</a:t>
          </a:r>
          <a:endParaRPr lang="en-US" sz="1600" b="1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6576368" y="2175625"/>
        <a:ext cx="875522" cy="875522"/>
      </dsp:txXfrm>
    </dsp:sp>
    <dsp:sp modelId="{ECD2AE63-6B78-4691-9290-C8BE67867364}">
      <dsp:nvSpPr>
        <dsp:cNvPr id="0" name=""/>
        <dsp:cNvSpPr/>
      </dsp:nvSpPr>
      <dsp:spPr>
        <a:xfrm rot="2725648">
          <a:off x="5902880" y="3610052"/>
          <a:ext cx="268513" cy="24373"/>
        </a:xfrm>
        <a:custGeom>
          <a:avLst/>
          <a:gdLst/>
          <a:ahLst/>
          <a:cxnLst/>
          <a:rect l="0" t="0" r="0" b="0"/>
          <a:pathLst>
            <a:path>
              <a:moveTo>
                <a:pt x="0" y="12186"/>
              </a:moveTo>
              <a:lnTo>
                <a:pt x="268513" y="12186"/>
              </a:lnTo>
            </a:path>
          </a:pathLst>
        </a:custGeom>
        <a:noFill/>
        <a:ln w="317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6030424" y="3615526"/>
        <a:ext cx="13425" cy="13425"/>
      </dsp:txXfrm>
    </dsp:sp>
    <dsp:sp modelId="{2E7EE8B2-54C5-4E8A-9F08-FD0241700DC5}">
      <dsp:nvSpPr>
        <dsp:cNvPr id="0" name=""/>
        <dsp:cNvSpPr/>
      </dsp:nvSpPr>
      <dsp:spPr>
        <a:xfrm>
          <a:off x="5946755" y="3539806"/>
          <a:ext cx="1238174" cy="1238174"/>
        </a:xfrm>
        <a:prstGeom prst="ellipse">
          <a:avLst/>
        </a:prstGeom>
        <a:solidFill>
          <a:schemeClr val="bg2">
            <a:lumMod val="50000"/>
          </a:schemeClr>
        </a:solidFill>
        <a:ln w="381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HR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人力资源</a:t>
          </a:r>
          <a:endParaRPr lang="en-US" sz="1600" b="1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6128081" y="3721132"/>
        <a:ext cx="875522" cy="875522"/>
      </dsp:txXfrm>
    </dsp:sp>
    <dsp:sp modelId="{E57CB6CA-2E7F-41CB-B300-A1931B375A76}">
      <dsp:nvSpPr>
        <dsp:cNvPr id="0" name=""/>
        <dsp:cNvSpPr/>
      </dsp:nvSpPr>
      <dsp:spPr>
        <a:xfrm rot="6564549">
          <a:off x="4485640" y="4099841"/>
          <a:ext cx="805521" cy="24373"/>
        </a:xfrm>
        <a:custGeom>
          <a:avLst/>
          <a:gdLst/>
          <a:ahLst/>
          <a:cxnLst/>
          <a:rect l="0" t="0" r="0" b="0"/>
          <a:pathLst>
            <a:path>
              <a:moveTo>
                <a:pt x="0" y="12186"/>
              </a:moveTo>
              <a:lnTo>
                <a:pt x="805521" y="12186"/>
              </a:lnTo>
            </a:path>
          </a:pathLst>
        </a:custGeom>
        <a:noFill/>
        <a:ln w="317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 rot="10800000">
        <a:off x="4868263" y="4091890"/>
        <a:ext cx="40276" cy="40276"/>
      </dsp:txXfrm>
    </dsp:sp>
    <dsp:sp modelId="{5BABCB05-A138-4DBE-8A10-64B8EC3E5E44}">
      <dsp:nvSpPr>
        <dsp:cNvPr id="0" name=""/>
        <dsp:cNvSpPr/>
      </dsp:nvSpPr>
      <dsp:spPr>
        <a:xfrm>
          <a:off x="3929741" y="4456717"/>
          <a:ext cx="1238174" cy="1238174"/>
        </a:xfrm>
        <a:prstGeom prst="ellipse">
          <a:avLst/>
        </a:prstGeom>
        <a:solidFill>
          <a:schemeClr val="bg2">
            <a:lumMod val="50000"/>
          </a:schemeClr>
        </a:solidFill>
        <a:ln w="381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IT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信息科技</a:t>
          </a:r>
          <a:endParaRPr lang="en-US" sz="1600" b="1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4111067" y="4638043"/>
        <a:ext cx="875522" cy="875522"/>
      </dsp:txXfrm>
    </dsp:sp>
    <dsp:sp modelId="{D411D84A-ABD5-44E4-A780-C4510AC5DD58}">
      <dsp:nvSpPr>
        <dsp:cNvPr id="0" name=""/>
        <dsp:cNvSpPr/>
      </dsp:nvSpPr>
      <dsp:spPr>
        <a:xfrm rot="8616869">
          <a:off x="3237953" y="3856421"/>
          <a:ext cx="1510753" cy="24373"/>
        </a:xfrm>
        <a:custGeom>
          <a:avLst/>
          <a:gdLst/>
          <a:ahLst/>
          <a:cxnLst/>
          <a:rect l="0" t="0" r="0" b="0"/>
          <a:pathLst>
            <a:path>
              <a:moveTo>
                <a:pt x="0" y="12186"/>
              </a:moveTo>
              <a:lnTo>
                <a:pt x="1510753" y="12186"/>
              </a:lnTo>
            </a:path>
          </a:pathLst>
        </a:custGeom>
        <a:noFill/>
        <a:ln w="317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 rot="10800000">
        <a:off x="3955561" y="3830839"/>
        <a:ext cx="75537" cy="75537"/>
      </dsp:txXfrm>
    </dsp:sp>
    <dsp:sp modelId="{431735C3-E18A-49E9-AE0A-D20479C25769}">
      <dsp:nvSpPr>
        <dsp:cNvPr id="0" name=""/>
        <dsp:cNvSpPr/>
      </dsp:nvSpPr>
      <dsp:spPr>
        <a:xfrm>
          <a:off x="2267739" y="4064874"/>
          <a:ext cx="1238174" cy="1238174"/>
        </a:xfrm>
        <a:prstGeom prst="ellipse">
          <a:avLst/>
        </a:prstGeom>
        <a:solidFill>
          <a:schemeClr val="bg2">
            <a:lumMod val="50000"/>
          </a:schemeClr>
        </a:solidFill>
        <a:ln w="381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Spa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康体</a:t>
          </a:r>
          <a:endParaRPr lang="en-US" sz="1600" b="1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2449065" y="4246200"/>
        <a:ext cx="875522" cy="875522"/>
      </dsp:txXfrm>
    </dsp:sp>
    <dsp:sp modelId="{593CFD0F-F844-4FF0-88A0-9F0AC5E46D65}">
      <dsp:nvSpPr>
        <dsp:cNvPr id="0" name=""/>
        <dsp:cNvSpPr/>
      </dsp:nvSpPr>
      <dsp:spPr>
        <a:xfrm rot="10563324">
          <a:off x="2926595" y="2993232"/>
          <a:ext cx="1505256" cy="24373"/>
        </a:xfrm>
        <a:custGeom>
          <a:avLst/>
          <a:gdLst/>
          <a:ahLst/>
          <a:cxnLst/>
          <a:rect l="0" t="0" r="0" b="0"/>
          <a:pathLst>
            <a:path>
              <a:moveTo>
                <a:pt x="0" y="12186"/>
              </a:moveTo>
              <a:lnTo>
                <a:pt x="1505256" y="12186"/>
              </a:lnTo>
            </a:path>
          </a:pathLst>
        </a:custGeom>
        <a:noFill/>
        <a:ln w="317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 rot="10800000">
        <a:off x="3641592" y="2967787"/>
        <a:ext cx="75262" cy="75262"/>
      </dsp:txXfrm>
    </dsp:sp>
    <dsp:sp modelId="{68DA762C-72D2-464D-8C7F-1ADB6ECF01D5}">
      <dsp:nvSpPr>
        <dsp:cNvPr id="0" name=""/>
        <dsp:cNvSpPr/>
      </dsp:nvSpPr>
      <dsp:spPr>
        <a:xfrm>
          <a:off x="1691670" y="2480694"/>
          <a:ext cx="1238174" cy="1238174"/>
        </a:xfrm>
        <a:prstGeom prst="ellipse">
          <a:avLst/>
        </a:prstGeom>
        <a:solidFill>
          <a:schemeClr val="bg2">
            <a:lumMod val="25000"/>
          </a:schemeClr>
        </a:solidFill>
        <a:ln w="381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FF&amp;E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软装</a:t>
          </a:r>
          <a:endParaRPr lang="en-US" sz="1600" b="1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1872996" y="2662020"/>
        <a:ext cx="875522" cy="875522"/>
      </dsp:txXfrm>
    </dsp:sp>
    <dsp:sp modelId="{70320103-410C-4789-B884-F99F87EA744A}">
      <dsp:nvSpPr>
        <dsp:cNvPr id="0" name=""/>
        <dsp:cNvSpPr/>
      </dsp:nvSpPr>
      <dsp:spPr>
        <a:xfrm rot="10799967">
          <a:off x="4422014" y="2880230"/>
          <a:ext cx="5946" cy="24373"/>
        </a:xfrm>
        <a:custGeom>
          <a:avLst/>
          <a:gdLst/>
          <a:ahLst/>
          <a:cxnLst/>
          <a:rect l="0" t="0" r="0" b="0"/>
          <a:pathLst>
            <a:path>
              <a:moveTo>
                <a:pt x="0" y="12186"/>
              </a:moveTo>
              <a:lnTo>
                <a:pt x="5946" y="12186"/>
              </a:lnTo>
            </a:path>
          </a:pathLst>
        </a:custGeom>
        <a:noFill/>
        <a:ln w="317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 rot="10800000">
        <a:off x="4424839" y="2892268"/>
        <a:ext cx="297" cy="297"/>
      </dsp:txXfrm>
    </dsp:sp>
    <dsp:sp modelId="{99509606-FD84-426D-A7DE-FA97B14E7C86}">
      <dsp:nvSpPr>
        <dsp:cNvPr id="0" name=""/>
        <dsp:cNvSpPr/>
      </dsp:nvSpPr>
      <dsp:spPr>
        <a:xfrm>
          <a:off x="2915812" y="2145161"/>
          <a:ext cx="1506202" cy="1494526"/>
        </a:xfrm>
        <a:prstGeom prst="ellipse">
          <a:avLst/>
        </a:prstGeom>
        <a:solidFill>
          <a:schemeClr val="bg2">
            <a:lumMod val="25000"/>
          </a:schemeClr>
        </a:solidFill>
        <a:ln w="381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ED</a:t>
          </a:r>
          <a:br>
            <a:rPr lang="en-US" sz="1600" b="1" kern="1200" dirty="0" smtClean="0">
              <a:latin typeface="楷体" panose="02010609060101010101" pitchFamily="49" charset="-122"/>
              <a:ea typeface="楷体" panose="02010609060101010101" pitchFamily="49" charset="-122"/>
            </a:rPr>
          </a:br>
          <a:r>
            <a:rPr lang="zh-CN" altLang="en-US" sz="1600" b="1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工程总监</a:t>
          </a:r>
          <a:endParaRPr lang="en-US" sz="1600" b="1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3136390" y="2364029"/>
        <a:ext cx="1065046" cy="1056790"/>
      </dsp:txXfrm>
    </dsp:sp>
    <dsp:sp modelId="{B26CAF34-D7ED-4327-830D-2E7463205268}">
      <dsp:nvSpPr>
        <dsp:cNvPr id="0" name=""/>
        <dsp:cNvSpPr/>
      </dsp:nvSpPr>
      <dsp:spPr>
        <a:xfrm rot="12438961">
          <a:off x="2971184" y="2093607"/>
          <a:ext cx="1647876" cy="24373"/>
        </a:xfrm>
        <a:custGeom>
          <a:avLst/>
          <a:gdLst/>
          <a:ahLst/>
          <a:cxnLst/>
          <a:rect l="0" t="0" r="0" b="0"/>
          <a:pathLst>
            <a:path>
              <a:moveTo>
                <a:pt x="0" y="12186"/>
              </a:moveTo>
              <a:lnTo>
                <a:pt x="1647876" y="12186"/>
              </a:lnTo>
            </a:path>
          </a:pathLst>
        </a:custGeom>
        <a:noFill/>
        <a:ln w="317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 rot="10800000">
        <a:off x="3753925" y="2064597"/>
        <a:ext cx="82393" cy="82393"/>
      </dsp:txXfrm>
    </dsp:sp>
    <dsp:sp modelId="{4F0F6195-065B-4BB6-AF25-54AA63F60D4C}">
      <dsp:nvSpPr>
        <dsp:cNvPr id="0" name=""/>
        <dsp:cNvSpPr/>
      </dsp:nvSpPr>
      <dsp:spPr>
        <a:xfrm>
          <a:off x="1893923" y="824505"/>
          <a:ext cx="1238174" cy="1238174"/>
        </a:xfrm>
        <a:prstGeom prst="ellipse">
          <a:avLst/>
        </a:prstGeom>
        <a:solidFill>
          <a:schemeClr val="bg2">
            <a:lumMod val="50000"/>
          </a:schemeClr>
        </a:solidFill>
        <a:ln w="381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F&amp;B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餐饮</a:t>
          </a:r>
          <a:endParaRPr lang="en-US" sz="1600" b="1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2075249" y="1005831"/>
        <a:ext cx="875522" cy="8755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004B0F-41D2-4142-9AE8-1D994FA09C80}">
      <dsp:nvSpPr>
        <dsp:cNvPr id="0" name=""/>
        <dsp:cNvSpPr/>
      </dsp:nvSpPr>
      <dsp:spPr>
        <a:xfrm>
          <a:off x="628292" y="245"/>
          <a:ext cx="1741407" cy="1199829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9939147-E102-4141-9DCF-58BD3EBC3A89}">
      <dsp:nvSpPr>
        <dsp:cNvPr id="0" name=""/>
        <dsp:cNvSpPr/>
      </dsp:nvSpPr>
      <dsp:spPr>
        <a:xfrm>
          <a:off x="628292" y="1200075"/>
          <a:ext cx="1741407" cy="646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工程计划</a:t>
          </a:r>
          <a:endParaRPr lang="en-US" sz="1200" kern="1200" dirty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628292" y="1200075"/>
        <a:ext cx="1741407" cy="646062"/>
      </dsp:txXfrm>
    </dsp:sp>
    <dsp:sp modelId="{FD1258F2-5127-4A69-B28A-B02E86251671}">
      <dsp:nvSpPr>
        <dsp:cNvPr id="0" name=""/>
        <dsp:cNvSpPr/>
      </dsp:nvSpPr>
      <dsp:spPr>
        <a:xfrm>
          <a:off x="2543913" y="245"/>
          <a:ext cx="1741407" cy="1199829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4579FE9-1F67-4F5D-8F3A-64FE913D3431}">
      <dsp:nvSpPr>
        <dsp:cNvPr id="0" name=""/>
        <dsp:cNvSpPr/>
      </dsp:nvSpPr>
      <dsp:spPr>
        <a:xfrm>
          <a:off x="2543913" y="1200075"/>
          <a:ext cx="1741407" cy="646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月份照片报告</a:t>
          </a:r>
          <a:endParaRPr lang="en-US" sz="1200" kern="1200" dirty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2543913" y="1200075"/>
        <a:ext cx="1741407" cy="646062"/>
      </dsp:txXfrm>
    </dsp:sp>
    <dsp:sp modelId="{7147F7EA-E99C-4DF1-8F6A-12FF43B7EBB5}">
      <dsp:nvSpPr>
        <dsp:cNvPr id="0" name=""/>
        <dsp:cNvSpPr/>
      </dsp:nvSpPr>
      <dsp:spPr>
        <a:xfrm>
          <a:off x="4459535" y="245"/>
          <a:ext cx="1741407" cy="1199829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AAF3DA8-8497-4E42-AED8-D1C0B11D484B}">
      <dsp:nvSpPr>
        <dsp:cNvPr id="0" name=""/>
        <dsp:cNvSpPr/>
      </dsp:nvSpPr>
      <dsp:spPr>
        <a:xfrm>
          <a:off x="4459535" y="1200075"/>
          <a:ext cx="1741407" cy="646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各阶段建筑设计</a:t>
          </a:r>
          <a:r>
            <a:rPr lang="en-US" sz="1000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n </a:t>
          </a:r>
          <a:endParaRPr lang="en-US" sz="1000" kern="1200" dirty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4459535" y="1200075"/>
        <a:ext cx="1741407" cy="646062"/>
      </dsp:txXfrm>
    </dsp:sp>
    <dsp:sp modelId="{5A07956F-01BD-4515-8369-769A8355E00A}">
      <dsp:nvSpPr>
        <dsp:cNvPr id="0" name=""/>
        <dsp:cNvSpPr/>
      </dsp:nvSpPr>
      <dsp:spPr>
        <a:xfrm>
          <a:off x="6375157" y="245"/>
          <a:ext cx="1741407" cy="1199829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6561147-05EE-459D-9FB9-2785EEB51A91}">
      <dsp:nvSpPr>
        <dsp:cNvPr id="0" name=""/>
        <dsp:cNvSpPr/>
      </dsp:nvSpPr>
      <dsp:spPr>
        <a:xfrm>
          <a:off x="6375157" y="1200075"/>
          <a:ext cx="1741407" cy="646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各阶段机电设计</a:t>
          </a:r>
          <a:r>
            <a:rPr lang="en-US" altLang="zh-CN" sz="1200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/>
          </a:r>
          <a:br>
            <a:rPr lang="en-US" altLang="zh-CN" sz="1200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</a:br>
          <a:endParaRPr lang="en-US" sz="1000" kern="1200" dirty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6375157" y="1200075"/>
        <a:ext cx="1741407" cy="646062"/>
      </dsp:txXfrm>
    </dsp:sp>
    <dsp:sp modelId="{FB8E6D21-D740-4413-82E0-FDAD3C4E2198}">
      <dsp:nvSpPr>
        <dsp:cNvPr id="0" name=""/>
        <dsp:cNvSpPr/>
      </dsp:nvSpPr>
      <dsp:spPr>
        <a:xfrm>
          <a:off x="628292" y="2020278"/>
          <a:ext cx="1741407" cy="1199829"/>
        </a:xfrm>
        <a:prstGeom prst="round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730CBB2-14EB-4F8C-8A85-7111A94769BB}">
      <dsp:nvSpPr>
        <dsp:cNvPr id="0" name=""/>
        <dsp:cNvSpPr/>
      </dsp:nvSpPr>
      <dsp:spPr>
        <a:xfrm>
          <a:off x="628292" y="3220108"/>
          <a:ext cx="1741407" cy="646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样板房设计</a:t>
          </a:r>
          <a:r>
            <a:rPr lang="en-US" altLang="zh-CN" sz="1200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/>
          </a:r>
          <a:br>
            <a:rPr lang="en-US" altLang="zh-CN" sz="1200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</a:br>
          <a:endParaRPr lang="en-US" sz="1000" kern="1200" dirty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628292" y="3220108"/>
        <a:ext cx="1741407" cy="646062"/>
      </dsp:txXfrm>
    </dsp:sp>
    <dsp:sp modelId="{FDBC8FE1-7B75-4F1B-9228-89BEC675056C}">
      <dsp:nvSpPr>
        <dsp:cNvPr id="0" name=""/>
        <dsp:cNvSpPr/>
      </dsp:nvSpPr>
      <dsp:spPr>
        <a:xfrm>
          <a:off x="2543913" y="2020278"/>
          <a:ext cx="1741407" cy="1199829"/>
        </a:xfrm>
        <a:prstGeom prst="round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7C2D993-8DD4-424F-8F34-94D6489EFD19}">
      <dsp:nvSpPr>
        <dsp:cNvPr id="0" name=""/>
        <dsp:cNvSpPr/>
      </dsp:nvSpPr>
      <dsp:spPr>
        <a:xfrm>
          <a:off x="2543913" y="3220108"/>
          <a:ext cx="1741407" cy="646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洗衣房设计</a:t>
          </a:r>
          <a:r>
            <a:rPr lang="en-US" altLang="zh-CN" sz="1200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/>
          </a:r>
          <a:br>
            <a:rPr lang="en-US" altLang="zh-CN" sz="1200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</a:br>
          <a:endParaRPr lang="en-US" sz="1200" kern="1200" dirty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2543913" y="3220108"/>
        <a:ext cx="1741407" cy="646062"/>
      </dsp:txXfrm>
    </dsp:sp>
    <dsp:sp modelId="{AD5CC797-3D1E-46A9-95AB-2B271059B022}">
      <dsp:nvSpPr>
        <dsp:cNvPr id="0" name=""/>
        <dsp:cNvSpPr/>
      </dsp:nvSpPr>
      <dsp:spPr>
        <a:xfrm>
          <a:off x="4459535" y="2020278"/>
          <a:ext cx="1741407" cy="1199829"/>
        </a:xfrm>
        <a:prstGeom prst="round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08B61F8-89EA-45E8-83E7-A4BCA872D018}">
      <dsp:nvSpPr>
        <dsp:cNvPr id="0" name=""/>
        <dsp:cNvSpPr/>
      </dsp:nvSpPr>
      <dsp:spPr>
        <a:xfrm>
          <a:off x="4459535" y="3220108"/>
          <a:ext cx="1741407" cy="646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声学报告</a:t>
          </a:r>
          <a:r>
            <a:rPr lang="en-US" altLang="zh-CN" sz="1200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/>
          </a:r>
          <a:br>
            <a:rPr lang="en-US" altLang="zh-CN" sz="1200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</a:br>
          <a:endParaRPr lang="en-US" sz="1200" kern="1200" dirty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4459535" y="3220108"/>
        <a:ext cx="1741407" cy="646062"/>
      </dsp:txXfrm>
    </dsp:sp>
    <dsp:sp modelId="{8087722D-13C5-42DA-938E-BEC5CB725169}">
      <dsp:nvSpPr>
        <dsp:cNvPr id="0" name=""/>
        <dsp:cNvSpPr/>
      </dsp:nvSpPr>
      <dsp:spPr>
        <a:xfrm>
          <a:off x="6375157" y="2020278"/>
          <a:ext cx="1741407" cy="1199829"/>
        </a:xfrm>
        <a:prstGeom prst="roundRect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52E48CE-4448-4D75-84AA-65E7AC84A4A1}">
      <dsp:nvSpPr>
        <dsp:cNvPr id="0" name=""/>
        <dsp:cNvSpPr/>
      </dsp:nvSpPr>
      <dsp:spPr>
        <a:xfrm>
          <a:off x="6375157" y="3220108"/>
          <a:ext cx="1741407" cy="646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影音报告</a:t>
          </a:r>
          <a:r>
            <a:rPr lang="en-US" altLang="zh-CN" sz="1600" b="1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/>
          </a:r>
          <a:br>
            <a:rPr lang="en-US" altLang="zh-CN" sz="1600" b="1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</a:br>
          <a:endParaRPr lang="en-US" sz="1200" kern="1200" dirty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6375157" y="3220108"/>
        <a:ext cx="1741407" cy="646062"/>
      </dsp:txXfrm>
    </dsp:sp>
    <dsp:sp modelId="{9B6CD983-B0AB-4AAE-80A2-B7B0102B41E0}">
      <dsp:nvSpPr>
        <dsp:cNvPr id="0" name=""/>
        <dsp:cNvSpPr/>
      </dsp:nvSpPr>
      <dsp:spPr>
        <a:xfrm>
          <a:off x="628292" y="4040311"/>
          <a:ext cx="1741407" cy="1199829"/>
        </a:xfrm>
        <a:prstGeom prst="roundRect">
          <a:avLst/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3F128C8-358B-4AF8-8212-5FFCCB040B96}">
      <dsp:nvSpPr>
        <dsp:cNvPr id="0" name=""/>
        <dsp:cNvSpPr/>
      </dsp:nvSpPr>
      <dsp:spPr>
        <a:xfrm>
          <a:off x="628292" y="5240141"/>
          <a:ext cx="1741407" cy="646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第三方消防报告</a:t>
          </a:r>
          <a:r>
            <a:rPr lang="en-US" altLang="zh-CN" sz="1600" b="1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/>
          </a:r>
          <a:br>
            <a:rPr lang="en-US" altLang="zh-CN" sz="1600" b="1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</a:br>
          <a:endParaRPr lang="en-US" sz="1100" kern="1200" dirty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628292" y="5240141"/>
        <a:ext cx="1741407" cy="646062"/>
      </dsp:txXfrm>
    </dsp:sp>
    <dsp:sp modelId="{18853A91-7F99-4C28-9EF6-D98A98173295}">
      <dsp:nvSpPr>
        <dsp:cNvPr id="0" name=""/>
        <dsp:cNvSpPr/>
      </dsp:nvSpPr>
      <dsp:spPr>
        <a:xfrm>
          <a:off x="2543913" y="4040311"/>
          <a:ext cx="1741407" cy="1199829"/>
        </a:xfrm>
        <a:prstGeom prst="roundRect">
          <a:avLst/>
        </a:prstGeom>
        <a:blipFill rotWithShape="1">
          <a:blip xmlns:r="http://schemas.openxmlformats.org/officeDocument/2006/relationships" r:embed="rId10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E69EA1D-C821-4D0F-A287-0BD1593A93DF}">
      <dsp:nvSpPr>
        <dsp:cNvPr id="0" name=""/>
        <dsp:cNvSpPr/>
      </dsp:nvSpPr>
      <dsp:spPr>
        <a:xfrm>
          <a:off x="2543913" y="5240141"/>
          <a:ext cx="1741407" cy="646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标示设计</a:t>
          </a:r>
          <a:r>
            <a:rPr lang="en-US" altLang="zh-CN" sz="1200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/>
          </a:r>
          <a:br>
            <a:rPr lang="en-US" altLang="zh-CN" sz="1200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</a:br>
          <a:endParaRPr lang="en-US" sz="1200" kern="1200" dirty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2543913" y="5240141"/>
        <a:ext cx="1741407" cy="646062"/>
      </dsp:txXfrm>
    </dsp:sp>
    <dsp:sp modelId="{8F4F5235-A86B-4BF5-8CA1-75ABD907350B}">
      <dsp:nvSpPr>
        <dsp:cNvPr id="0" name=""/>
        <dsp:cNvSpPr/>
      </dsp:nvSpPr>
      <dsp:spPr>
        <a:xfrm>
          <a:off x="4459535" y="4040311"/>
          <a:ext cx="1741407" cy="1199829"/>
        </a:xfrm>
        <a:prstGeom prst="roundRect">
          <a:avLst/>
        </a:prstGeom>
        <a:blipFill rotWithShape="1">
          <a:blip xmlns:r="http://schemas.openxmlformats.org/officeDocument/2006/relationships" r:embed="rId1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F4636CD-887E-48FE-99CC-077018E329D9}">
      <dsp:nvSpPr>
        <dsp:cNvPr id="0" name=""/>
        <dsp:cNvSpPr/>
      </dsp:nvSpPr>
      <dsp:spPr>
        <a:xfrm>
          <a:off x="4459535" y="5240141"/>
          <a:ext cx="1741407" cy="646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后场设计</a:t>
          </a:r>
          <a:r>
            <a:rPr lang="en-US" altLang="zh-CN" sz="1200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/>
          </a:r>
          <a:br>
            <a:rPr lang="en-US" altLang="zh-CN" sz="1200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</a:br>
          <a:endParaRPr lang="en-US" sz="1200" kern="1200" dirty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4459535" y="5240141"/>
        <a:ext cx="1741407" cy="646062"/>
      </dsp:txXfrm>
    </dsp:sp>
    <dsp:sp modelId="{D9D85AE1-54E3-4507-AAE0-7063F5E56788}">
      <dsp:nvSpPr>
        <dsp:cNvPr id="0" name=""/>
        <dsp:cNvSpPr/>
      </dsp:nvSpPr>
      <dsp:spPr>
        <a:xfrm>
          <a:off x="6375157" y="4040311"/>
          <a:ext cx="1741407" cy="1199829"/>
        </a:xfrm>
        <a:prstGeom prst="roundRect">
          <a:avLst/>
        </a:prstGeom>
        <a:blipFill rotWithShape="1">
          <a:blip xmlns:r="http://schemas.openxmlformats.org/officeDocument/2006/relationships" r:embed="rId1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B85A5BE-BB78-40E7-8124-085E6F2BE4D2}">
      <dsp:nvSpPr>
        <dsp:cNvPr id="0" name=""/>
        <dsp:cNvSpPr/>
      </dsp:nvSpPr>
      <dsp:spPr>
        <a:xfrm>
          <a:off x="6375157" y="5240141"/>
          <a:ext cx="1741407" cy="646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家具图纸</a:t>
          </a:r>
          <a:r>
            <a:rPr lang="en-US" altLang="zh-CN" sz="1200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/>
          </a:r>
          <a:br>
            <a:rPr lang="en-US" altLang="zh-CN" sz="1200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</a:br>
          <a:endParaRPr lang="en-US" sz="1200" kern="1200" dirty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6375157" y="5240141"/>
        <a:ext cx="1741407" cy="6460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453EB8-5CE5-49CA-9930-7DB938CEEA1B}">
      <dsp:nvSpPr>
        <dsp:cNvPr id="0" name=""/>
        <dsp:cNvSpPr/>
      </dsp:nvSpPr>
      <dsp:spPr>
        <a:xfrm>
          <a:off x="0" y="0"/>
          <a:ext cx="5012816" cy="5012816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3B46E0-7F53-49C9-A81B-F36781CD18B4}">
      <dsp:nvSpPr>
        <dsp:cNvPr id="0" name=""/>
        <dsp:cNvSpPr/>
      </dsp:nvSpPr>
      <dsp:spPr>
        <a:xfrm>
          <a:off x="922105" y="3269534"/>
          <a:ext cx="3258331" cy="118662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业主设施移交给酒店管理团队</a:t>
          </a:r>
          <a:endParaRPr lang="en-US" altLang="zh-CN" sz="2400" kern="1200" dirty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980031" y="3327460"/>
        <a:ext cx="3142479" cy="1070775"/>
      </dsp:txXfrm>
    </dsp:sp>
    <dsp:sp modelId="{D8159147-65FD-4CAD-BD82-3C415398A214}">
      <dsp:nvSpPr>
        <dsp:cNvPr id="0" name=""/>
        <dsp:cNvSpPr/>
      </dsp:nvSpPr>
      <dsp:spPr>
        <a:xfrm>
          <a:off x="922105" y="1735052"/>
          <a:ext cx="3258331" cy="118662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酒店工程部和建设方共管机房直至符合移交条件</a:t>
          </a:r>
          <a:endParaRPr lang="en-US" sz="2400" kern="1200" dirty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980031" y="1792978"/>
        <a:ext cx="3142479" cy="1070775"/>
      </dsp:txXfrm>
    </dsp:sp>
    <dsp:sp modelId="{350DB290-2574-4479-9F8E-492D8443C396}">
      <dsp:nvSpPr>
        <dsp:cNvPr id="0" name=""/>
        <dsp:cNvSpPr/>
      </dsp:nvSpPr>
      <dsp:spPr>
        <a:xfrm>
          <a:off x="873686" y="326371"/>
          <a:ext cx="3258331" cy="118662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rPr>
            <a:t>各系统调试验收，并出具相关报告</a:t>
          </a:r>
          <a:endParaRPr lang="zh-CN" altLang="en-US" sz="2400" kern="1200" dirty="0">
            <a:solidFill>
              <a:schemeClr val="bg2">
                <a:lumMod val="2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>
        <a:off x="931612" y="384297"/>
        <a:ext cx="3142479" cy="10707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ACFDE4-C2E3-4EB9-A21C-63E33C61EB04}">
      <dsp:nvSpPr>
        <dsp:cNvPr id="0" name=""/>
        <dsp:cNvSpPr/>
      </dsp:nvSpPr>
      <dsp:spPr>
        <a:xfrm>
          <a:off x="1007513" y="373"/>
          <a:ext cx="1199424" cy="1100477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6B0CC0-39C8-4B90-BB41-6BEB198317BA}">
      <dsp:nvSpPr>
        <dsp:cNvPr id="0" name=""/>
        <dsp:cNvSpPr/>
      </dsp:nvSpPr>
      <dsp:spPr>
        <a:xfrm>
          <a:off x="669535" y="1100851"/>
          <a:ext cx="1875379" cy="592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/>
            <a:t>感应式</a:t>
          </a:r>
          <a:r>
            <a:rPr lang="zh-CN" altLang="en-US" sz="1200" b="1" kern="1200" dirty="0" smtClean="0">
              <a:latin typeface="+mn-ea"/>
            </a:rPr>
            <a:t>客房门锁</a:t>
          </a:r>
          <a:endParaRPr lang="en-US" altLang="zh-CN" sz="1200" b="1" kern="1200" dirty="0" smtClean="0">
            <a:latin typeface="+mn-ea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>
              <a:latin typeface="+mn-ea"/>
            </a:rPr>
            <a:t>（指定品牌）</a:t>
          </a:r>
          <a:r>
            <a:rPr lang="en-US" altLang="zh-CN" sz="1200" b="1" kern="1200" dirty="0" smtClean="0">
              <a:latin typeface="+mn-ea"/>
            </a:rPr>
            <a:t/>
          </a:r>
          <a:br>
            <a:rPr lang="en-US" altLang="zh-CN" sz="1200" b="1" kern="1200" dirty="0" smtClean="0">
              <a:latin typeface="+mn-ea"/>
            </a:rPr>
          </a:br>
          <a:endParaRPr lang="en-US" sz="1200" b="1" kern="1200" dirty="0"/>
        </a:p>
      </dsp:txBody>
      <dsp:txXfrm>
        <a:off x="669535" y="1100851"/>
        <a:ext cx="1875379" cy="592564"/>
      </dsp:txXfrm>
    </dsp:sp>
    <dsp:sp modelId="{EBD0316E-A576-424D-B674-E23C8FE53E03}">
      <dsp:nvSpPr>
        <dsp:cNvPr id="0" name=""/>
        <dsp:cNvSpPr/>
      </dsp:nvSpPr>
      <dsp:spPr>
        <a:xfrm>
          <a:off x="2704702" y="373"/>
          <a:ext cx="1597209" cy="1100477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E88F82-0C6F-49B4-957A-8647BF5CABA9}">
      <dsp:nvSpPr>
        <dsp:cNvPr id="0" name=""/>
        <dsp:cNvSpPr/>
      </dsp:nvSpPr>
      <dsp:spPr>
        <a:xfrm>
          <a:off x="2704702" y="1100851"/>
          <a:ext cx="1597209" cy="592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>
              <a:latin typeface="+mn-ea"/>
            </a:rPr>
            <a:t>客房保险箱</a:t>
          </a:r>
          <a:r>
            <a:rPr lang="en-US" altLang="zh-CN" sz="1200" b="1" kern="1200" dirty="0" smtClean="0">
              <a:latin typeface="+mn-ea"/>
            </a:rPr>
            <a:t/>
          </a:r>
          <a:br>
            <a:rPr lang="en-US" altLang="zh-CN" sz="1200" b="1" kern="1200" dirty="0" smtClean="0">
              <a:latin typeface="+mn-ea"/>
            </a:rPr>
          </a:br>
          <a:r>
            <a:rPr lang="zh-CN" altLang="en-US" sz="1200" b="1" kern="1200" dirty="0" smtClean="0">
              <a:latin typeface="+mn-ea"/>
            </a:rPr>
            <a:t>（指定品牌）</a:t>
          </a:r>
          <a:endParaRPr lang="en-US" sz="1200" b="1" kern="1200" dirty="0"/>
        </a:p>
      </dsp:txBody>
      <dsp:txXfrm>
        <a:off x="2704702" y="1100851"/>
        <a:ext cx="1597209" cy="592564"/>
      </dsp:txXfrm>
    </dsp:sp>
    <dsp:sp modelId="{195487A4-A69F-41D9-B8EE-0FD30A8587FD}">
      <dsp:nvSpPr>
        <dsp:cNvPr id="0" name=""/>
        <dsp:cNvSpPr/>
      </dsp:nvSpPr>
      <dsp:spPr>
        <a:xfrm>
          <a:off x="4461700" y="373"/>
          <a:ext cx="1597209" cy="1100477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AFC908-D4C4-4778-8B28-CE67E8B16A7D}">
      <dsp:nvSpPr>
        <dsp:cNvPr id="0" name=""/>
        <dsp:cNvSpPr/>
      </dsp:nvSpPr>
      <dsp:spPr>
        <a:xfrm>
          <a:off x="4461700" y="1100851"/>
          <a:ext cx="1597209" cy="592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/>
            <a:t>床垫</a:t>
          </a:r>
          <a:r>
            <a:rPr lang="en-US" altLang="zh-CN" sz="1200" b="1" kern="1200" dirty="0" smtClean="0"/>
            <a:t/>
          </a:r>
          <a:br>
            <a:rPr lang="en-US" altLang="zh-CN" sz="1200" b="1" kern="1200" dirty="0" smtClean="0"/>
          </a:br>
          <a:r>
            <a:rPr lang="zh-CN" altLang="en-US" sz="1200" b="1" kern="1200" dirty="0" smtClean="0"/>
            <a:t>（指定品牌）</a:t>
          </a:r>
          <a:endParaRPr lang="en-US" sz="1200" b="1" kern="1200" dirty="0" smtClean="0"/>
        </a:p>
      </dsp:txBody>
      <dsp:txXfrm>
        <a:off x="4461700" y="1100851"/>
        <a:ext cx="1597209" cy="592564"/>
      </dsp:txXfrm>
    </dsp:sp>
    <dsp:sp modelId="{7F7E90E7-8C58-462E-9642-68E9C36E655A}">
      <dsp:nvSpPr>
        <dsp:cNvPr id="0" name=""/>
        <dsp:cNvSpPr/>
      </dsp:nvSpPr>
      <dsp:spPr>
        <a:xfrm>
          <a:off x="6365225" y="245241"/>
          <a:ext cx="1597209" cy="607463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99A29A-FCB2-44FA-BE68-B43434CE3973}">
      <dsp:nvSpPr>
        <dsp:cNvPr id="0" name=""/>
        <dsp:cNvSpPr/>
      </dsp:nvSpPr>
      <dsp:spPr>
        <a:xfrm>
          <a:off x="6146695" y="1074416"/>
          <a:ext cx="1944314" cy="592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/>
            <a:t>多功能插座</a:t>
          </a:r>
          <a:r>
            <a:rPr lang="en-US" altLang="zh-CN" sz="1200" b="1" kern="1200" dirty="0" smtClean="0"/>
            <a:t>+USB</a:t>
          </a:r>
          <a:r>
            <a:rPr lang="zh-CN" altLang="en-US" sz="1200" b="1" kern="1200" dirty="0" smtClean="0"/>
            <a:t>插口</a:t>
          </a:r>
          <a:endParaRPr lang="en-US" altLang="zh-CN" sz="1200" b="1" kern="1200" dirty="0" smtClean="0"/>
        </a:p>
      </dsp:txBody>
      <dsp:txXfrm>
        <a:off x="6146695" y="1074416"/>
        <a:ext cx="1944314" cy="592564"/>
      </dsp:txXfrm>
    </dsp:sp>
    <dsp:sp modelId="{76FBEAC2-E2D1-4B03-AF6C-0ECF1808F19B}">
      <dsp:nvSpPr>
        <dsp:cNvPr id="0" name=""/>
        <dsp:cNvSpPr/>
      </dsp:nvSpPr>
      <dsp:spPr>
        <a:xfrm>
          <a:off x="715024" y="1853136"/>
          <a:ext cx="1597209" cy="1100477"/>
        </a:xfrm>
        <a:prstGeom prst="round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A3C356-A578-440A-9D6E-BCA381CB3316}">
      <dsp:nvSpPr>
        <dsp:cNvPr id="0" name=""/>
        <dsp:cNvSpPr/>
      </dsp:nvSpPr>
      <dsp:spPr>
        <a:xfrm>
          <a:off x="715024" y="2953613"/>
          <a:ext cx="1597209" cy="592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 40L </a:t>
          </a:r>
          <a:r>
            <a:rPr lang="zh-CN" altLang="en-US" sz="1200" b="1" kern="1200" dirty="0" smtClean="0"/>
            <a:t>迷你吧</a:t>
          </a:r>
          <a:endParaRPr lang="en-US" altLang="zh-CN" sz="1200" b="1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/>
            <a:t>（指定品牌）</a:t>
          </a:r>
          <a:endParaRPr lang="en-US" sz="1200" b="1" kern="1200" dirty="0"/>
        </a:p>
      </dsp:txBody>
      <dsp:txXfrm>
        <a:off x="715024" y="2953613"/>
        <a:ext cx="1597209" cy="592564"/>
      </dsp:txXfrm>
    </dsp:sp>
    <dsp:sp modelId="{D84F2E8E-3AAB-4580-9DC0-AD7D72F5DD4B}">
      <dsp:nvSpPr>
        <dsp:cNvPr id="0" name=""/>
        <dsp:cNvSpPr/>
      </dsp:nvSpPr>
      <dsp:spPr>
        <a:xfrm>
          <a:off x="2739170" y="1853136"/>
          <a:ext cx="1597209" cy="1100477"/>
        </a:xfrm>
        <a:prstGeom prst="round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EC63AE-7D0E-4FBA-9AB7-CE329E2C946E}">
      <dsp:nvSpPr>
        <dsp:cNvPr id="0" name=""/>
        <dsp:cNvSpPr/>
      </dsp:nvSpPr>
      <dsp:spPr>
        <a:xfrm>
          <a:off x="2472021" y="2953613"/>
          <a:ext cx="2131507" cy="592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/>
            <a:t>压力平衡</a:t>
          </a:r>
          <a:r>
            <a:rPr lang="en-US" altLang="zh-CN" sz="1200" b="1" kern="1200" dirty="0" smtClean="0"/>
            <a:t>/</a:t>
          </a:r>
          <a:r>
            <a:rPr lang="zh-CN" altLang="en-US" sz="1200" b="1" kern="1200" dirty="0" smtClean="0"/>
            <a:t>恒温龙头</a:t>
          </a:r>
          <a:r>
            <a:rPr lang="en-US" altLang="zh-CN" sz="1200" b="1" kern="1200" dirty="0" smtClean="0"/>
            <a:t/>
          </a:r>
          <a:br>
            <a:rPr lang="en-US" altLang="zh-CN" sz="1200" b="1" kern="1200" dirty="0" smtClean="0"/>
          </a:br>
          <a:endParaRPr lang="en-US" sz="1200" b="1" kern="1200" dirty="0"/>
        </a:p>
      </dsp:txBody>
      <dsp:txXfrm>
        <a:off x="2472021" y="2953613"/>
        <a:ext cx="2131507" cy="592564"/>
      </dsp:txXfrm>
    </dsp:sp>
    <dsp:sp modelId="{24CAE3E3-B32C-4B7A-86A1-107435DC30D5}">
      <dsp:nvSpPr>
        <dsp:cNvPr id="0" name=""/>
        <dsp:cNvSpPr/>
      </dsp:nvSpPr>
      <dsp:spPr>
        <a:xfrm>
          <a:off x="4988068" y="1853136"/>
          <a:ext cx="1147706" cy="1100477"/>
        </a:xfrm>
        <a:prstGeom prst="round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CA1AE5-0F0D-4530-97BD-A349B9B25129}">
      <dsp:nvSpPr>
        <dsp:cNvPr id="0" name=""/>
        <dsp:cNvSpPr/>
      </dsp:nvSpPr>
      <dsp:spPr>
        <a:xfrm>
          <a:off x="4763317" y="2953613"/>
          <a:ext cx="1597209" cy="592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/>
            <a:t>隐藏防盗链</a:t>
          </a:r>
          <a:r>
            <a:rPr lang="en-US" altLang="zh-CN" sz="1200" b="1" kern="1200" dirty="0" smtClean="0"/>
            <a:t/>
          </a:r>
          <a:br>
            <a:rPr lang="en-US" altLang="zh-CN" sz="1200" b="1" kern="1200" dirty="0" smtClean="0"/>
          </a:br>
          <a:endParaRPr lang="en-US" sz="1200" b="1" kern="1200" dirty="0"/>
        </a:p>
      </dsp:txBody>
      <dsp:txXfrm>
        <a:off x="4763317" y="2953613"/>
        <a:ext cx="1597209" cy="592564"/>
      </dsp:txXfrm>
    </dsp:sp>
    <dsp:sp modelId="{EDB82AD4-B9A6-45D0-AD3C-A708DB301BD4}">
      <dsp:nvSpPr>
        <dsp:cNvPr id="0" name=""/>
        <dsp:cNvSpPr/>
      </dsp:nvSpPr>
      <dsp:spPr>
        <a:xfrm>
          <a:off x="6520314" y="1853136"/>
          <a:ext cx="1597209" cy="1100477"/>
        </a:xfrm>
        <a:prstGeom prst="roundRect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AC45E0-DE31-4896-A64B-09FCFA786A91}">
      <dsp:nvSpPr>
        <dsp:cNvPr id="0" name=""/>
        <dsp:cNvSpPr/>
      </dsp:nvSpPr>
      <dsp:spPr>
        <a:xfrm>
          <a:off x="6520314" y="2953613"/>
          <a:ext cx="1597209" cy="592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/>
            <a:t>浴缸站浴需带扶手</a:t>
          </a:r>
          <a:r>
            <a:rPr lang="en-US" altLang="zh-CN" sz="1200" b="1" kern="1200" dirty="0" smtClean="0"/>
            <a:t/>
          </a:r>
          <a:br>
            <a:rPr lang="en-US" altLang="zh-CN" sz="1200" b="1" kern="1200" dirty="0" smtClean="0"/>
          </a:br>
          <a:endParaRPr lang="en-US" sz="1200" b="1" kern="1200" dirty="0"/>
        </a:p>
      </dsp:txBody>
      <dsp:txXfrm>
        <a:off x="6520314" y="2953613"/>
        <a:ext cx="1597209" cy="592564"/>
      </dsp:txXfrm>
    </dsp:sp>
    <dsp:sp modelId="{B767AD46-46B6-4755-A91E-AD346A5FA478}">
      <dsp:nvSpPr>
        <dsp:cNvPr id="0" name=""/>
        <dsp:cNvSpPr/>
      </dsp:nvSpPr>
      <dsp:spPr>
        <a:xfrm>
          <a:off x="889396" y="3692935"/>
          <a:ext cx="1597209" cy="1100477"/>
        </a:xfrm>
        <a:prstGeom prst="roundRect">
          <a:avLst/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B141BC-426A-49C9-87D0-8441AC6A9D20}">
      <dsp:nvSpPr>
        <dsp:cNvPr id="0" name=""/>
        <dsp:cNvSpPr/>
      </dsp:nvSpPr>
      <dsp:spPr>
        <a:xfrm>
          <a:off x="817378" y="4773062"/>
          <a:ext cx="1597209" cy="592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1" kern="1200" dirty="0" smtClean="0"/>
            <a:t>铸铁瓷面浴缸</a:t>
          </a:r>
          <a:r>
            <a:rPr lang="en-US" altLang="zh-CN" sz="1200" b="1" kern="1200" dirty="0" smtClean="0"/>
            <a:t/>
          </a:r>
          <a:br>
            <a:rPr lang="en-US" altLang="zh-CN" sz="1200" b="1" kern="1200" dirty="0" smtClean="0"/>
          </a:br>
          <a:endParaRPr lang="en-US" sz="1200" b="1" kern="1200" dirty="0"/>
        </a:p>
      </dsp:txBody>
      <dsp:txXfrm>
        <a:off x="817378" y="4773062"/>
        <a:ext cx="1597209" cy="5925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4325D09-5BAC-43B4-8043-E54F43E4C647}" type="datetimeFigureOut">
              <a:rPr lang="en-US"/>
              <a:pPr>
                <a:defRPr/>
              </a:pPr>
              <a:t>1/10/2015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DDAC7C0-E772-4E7C-B998-2C628E94B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520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DAC7C0-E772-4E7C-B998-2C628E94B7D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90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9670DBC-4935-4EA0-9B6A-98969D55E20B}" type="slidenum">
              <a:rPr lang="en-US" altLang="zh-CN"/>
              <a:pPr eaLnBrk="1" hangingPunct="1">
                <a:spcBef>
                  <a:spcPct val="0"/>
                </a:spcBef>
              </a:pPr>
              <a:t>40</a:t>
            </a:fld>
            <a:endParaRPr lang="en-US" altLang="zh-CN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0408E95F-C189-4726-9E0E-69CB8D330787}" type="slidenum">
              <a:rPr lang="en-US" altLang="zh-CN"/>
              <a:pPr eaLnBrk="1" hangingPunct="1">
                <a:spcBef>
                  <a:spcPct val="0"/>
                </a:spcBef>
              </a:pPr>
              <a:t>41</a:t>
            </a:fld>
            <a:endParaRPr lang="en-US" altLang="zh-CN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68825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4462BB-EFB6-48C9-BAC4-862B0CF9C5E9}" type="slidenum">
              <a:rPr lang="en-US" altLang="en-US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altLang="en-US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D7D954-29F8-4967-AE2D-BEE8AC3D5992}" type="slidenum">
              <a:rPr lang="en-US" altLang="en-US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altLang="en-US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75B35D-1D8F-4032-97E0-6F712959DFA3}" type="datetimeFigureOut">
              <a:rPr lang="en-US" smtClean="0"/>
              <a:pPr>
                <a:defRPr/>
              </a:pPr>
              <a:t>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C1A62-056F-49B6-BF38-907F15BEB1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32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1A4956-5F3D-4E6B-B004-16509B78761D}" type="datetimeFigureOut">
              <a:rPr lang="en-US" smtClean="0"/>
              <a:pPr>
                <a:defRPr/>
              </a:pPr>
              <a:t>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F99F42-CE94-4535-8286-7D087627EE7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96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B07D90-FA92-48DA-97E2-FF3F02C695ED}" type="datetimeFigureOut">
              <a:rPr lang="en-US" smtClean="0"/>
              <a:pPr>
                <a:defRPr/>
              </a:pPr>
              <a:t>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B8D171-D9DE-4D41-9DD6-56ADA8A361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49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0"/>
          </p:nvPr>
        </p:nvSpPr>
        <p:spPr>
          <a:xfrm>
            <a:off x="444501" y="525808"/>
            <a:ext cx="6679595" cy="321472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  <a:lvl2pPr marL="470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0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80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50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21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9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61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44501" y="49895"/>
            <a:ext cx="6679595" cy="678187"/>
          </a:xfrm>
          <a:prstGeom prst="rect">
            <a:avLst/>
          </a:prstGeom>
        </p:spPr>
        <p:txBody>
          <a:bodyPr lIns="0" tIns="47019" rIns="94037" bIns="47019" rtlCol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44501" y="1571625"/>
            <a:ext cx="8276166" cy="4507992"/>
          </a:xfrm>
        </p:spPr>
        <p:txBody>
          <a:bodyPr>
            <a:noAutofit/>
          </a:bodyPr>
          <a:lstStyle>
            <a:lvl1pPr>
              <a:defRPr>
                <a:solidFill>
                  <a:srgbClr val="555555"/>
                </a:solidFill>
              </a:defRPr>
            </a:lvl1pPr>
            <a:lvl2pPr>
              <a:defRPr>
                <a:solidFill>
                  <a:srgbClr val="555555"/>
                </a:solidFill>
              </a:defRPr>
            </a:lvl2pPr>
            <a:lvl3pPr>
              <a:defRPr>
                <a:solidFill>
                  <a:srgbClr val="555555"/>
                </a:solidFill>
              </a:defRPr>
            </a:lvl3pPr>
            <a:lvl4pPr>
              <a:defRPr>
                <a:solidFill>
                  <a:srgbClr val="555555"/>
                </a:solidFill>
              </a:defRPr>
            </a:lvl4pPr>
            <a:lvl5pPr>
              <a:defRPr>
                <a:solidFill>
                  <a:srgbClr val="555555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500" y="6175375"/>
            <a:ext cx="8275638" cy="365125"/>
          </a:xfrm>
        </p:spPr>
        <p:txBody>
          <a:bodyPr lIns="0" tIns="47019" rIns="92839" bIns="47019" rtlCol="0"/>
          <a:lstStyle>
            <a:lvl1pPr algn="l">
              <a:buNone/>
              <a:defRPr sz="700">
                <a:solidFill>
                  <a:srgbClr val="555555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2"/>
          </p:nvPr>
        </p:nvSpPr>
        <p:spPr>
          <a:xfrm>
            <a:off x="427038" y="6523038"/>
            <a:ext cx="2133600" cy="365125"/>
          </a:xfrm>
        </p:spPr>
        <p:txBody>
          <a:bodyPr lIns="0" tIns="45720" rIns="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6586538" y="6527800"/>
            <a:ext cx="2135187" cy="365125"/>
          </a:xfrm>
        </p:spPr>
        <p:txBody>
          <a:bodyPr tIns="4572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209916A-F429-473F-B1A5-F8EB10CBF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91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0"/>
          </p:nvPr>
        </p:nvSpPr>
        <p:spPr>
          <a:xfrm>
            <a:off x="444500" y="525808"/>
            <a:ext cx="6679595" cy="321472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  <a:lvl2pPr marL="470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0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80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50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21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9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61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44500" y="49893"/>
            <a:ext cx="6679595" cy="678187"/>
          </a:xfrm>
          <a:prstGeom prst="rect">
            <a:avLst/>
          </a:prstGeom>
        </p:spPr>
        <p:txBody>
          <a:bodyPr lIns="0" tIns="47019" rIns="94037" bIns="47019" rtlCol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44501" y="1571625"/>
            <a:ext cx="8276166" cy="4507992"/>
          </a:xfrm>
        </p:spPr>
        <p:txBody>
          <a:bodyPr>
            <a:noAutofit/>
          </a:bodyPr>
          <a:lstStyle>
            <a:lvl1pPr>
              <a:defRPr>
                <a:solidFill>
                  <a:srgbClr val="555555"/>
                </a:solidFill>
              </a:defRPr>
            </a:lvl1pPr>
            <a:lvl2pPr>
              <a:defRPr>
                <a:solidFill>
                  <a:srgbClr val="555555"/>
                </a:solidFill>
              </a:defRPr>
            </a:lvl2pPr>
            <a:lvl3pPr>
              <a:defRPr>
                <a:solidFill>
                  <a:srgbClr val="555555"/>
                </a:solidFill>
              </a:defRPr>
            </a:lvl3pPr>
            <a:lvl4pPr>
              <a:defRPr>
                <a:solidFill>
                  <a:srgbClr val="555555"/>
                </a:solidFill>
              </a:defRPr>
            </a:lvl4pPr>
            <a:lvl5pPr>
              <a:defRPr>
                <a:solidFill>
                  <a:srgbClr val="555555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500" y="6175375"/>
            <a:ext cx="8275638" cy="365125"/>
          </a:xfrm>
        </p:spPr>
        <p:txBody>
          <a:bodyPr lIns="0" tIns="47019" rIns="92839" bIns="47019" rtlCol="0"/>
          <a:lstStyle>
            <a:lvl1pPr algn="l">
              <a:buNone/>
              <a:defRPr sz="700">
                <a:solidFill>
                  <a:srgbClr val="555555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2"/>
          </p:nvPr>
        </p:nvSpPr>
        <p:spPr>
          <a:xfrm>
            <a:off x="427038" y="6523038"/>
            <a:ext cx="2133600" cy="365125"/>
          </a:xfrm>
        </p:spPr>
        <p:txBody>
          <a:bodyPr lIns="0" tIns="45720" rIns="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6586538" y="6527800"/>
            <a:ext cx="2135187" cy="365125"/>
          </a:xfrm>
        </p:spPr>
        <p:txBody>
          <a:bodyPr tIns="4572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2661DC6-3DF8-4F5C-ADB6-56F861444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65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0"/>
          </p:nvPr>
        </p:nvSpPr>
        <p:spPr>
          <a:xfrm>
            <a:off x="444500" y="525808"/>
            <a:ext cx="6679595" cy="321472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  <a:lvl2pPr marL="470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0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80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50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21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9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61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44500" y="49893"/>
            <a:ext cx="6679595" cy="678187"/>
          </a:xfrm>
          <a:prstGeom prst="rect">
            <a:avLst/>
          </a:prstGeom>
        </p:spPr>
        <p:txBody>
          <a:bodyPr lIns="0" tIns="47019" rIns="94037" bIns="47019" rtlCol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44501" y="1571625"/>
            <a:ext cx="8276166" cy="4507992"/>
          </a:xfrm>
        </p:spPr>
        <p:txBody>
          <a:bodyPr>
            <a:noAutofit/>
          </a:bodyPr>
          <a:lstStyle>
            <a:lvl1pPr>
              <a:defRPr>
                <a:solidFill>
                  <a:srgbClr val="555555"/>
                </a:solidFill>
              </a:defRPr>
            </a:lvl1pPr>
            <a:lvl2pPr>
              <a:defRPr>
                <a:solidFill>
                  <a:srgbClr val="555555"/>
                </a:solidFill>
              </a:defRPr>
            </a:lvl2pPr>
            <a:lvl3pPr>
              <a:defRPr>
                <a:solidFill>
                  <a:srgbClr val="555555"/>
                </a:solidFill>
              </a:defRPr>
            </a:lvl3pPr>
            <a:lvl4pPr>
              <a:defRPr>
                <a:solidFill>
                  <a:srgbClr val="555555"/>
                </a:solidFill>
              </a:defRPr>
            </a:lvl4pPr>
            <a:lvl5pPr>
              <a:defRPr>
                <a:solidFill>
                  <a:srgbClr val="555555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500" y="6175375"/>
            <a:ext cx="8275638" cy="365125"/>
          </a:xfrm>
        </p:spPr>
        <p:txBody>
          <a:bodyPr lIns="0" tIns="47019" rIns="92839" bIns="47019" rtlCol="0"/>
          <a:lstStyle>
            <a:lvl1pPr algn="l">
              <a:buNone/>
              <a:defRPr sz="700">
                <a:solidFill>
                  <a:srgbClr val="555555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2"/>
          </p:nvPr>
        </p:nvSpPr>
        <p:spPr>
          <a:xfrm>
            <a:off x="427038" y="6523038"/>
            <a:ext cx="2133600" cy="365125"/>
          </a:xfrm>
        </p:spPr>
        <p:txBody>
          <a:bodyPr lIns="0" tIns="45720" rIns="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6586538" y="6527800"/>
            <a:ext cx="2135187" cy="365125"/>
          </a:xfrm>
        </p:spPr>
        <p:txBody>
          <a:bodyPr tIns="4572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58A1A2C-3926-42B6-87C5-0AC19BC077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77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0"/>
          </p:nvPr>
        </p:nvSpPr>
        <p:spPr>
          <a:xfrm>
            <a:off x="444500" y="525808"/>
            <a:ext cx="6679595" cy="321472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  <a:lvl2pPr marL="470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0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80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50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21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9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61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44500" y="49893"/>
            <a:ext cx="6679595" cy="678187"/>
          </a:xfrm>
          <a:prstGeom prst="rect">
            <a:avLst/>
          </a:prstGeom>
        </p:spPr>
        <p:txBody>
          <a:bodyPr lIns="0" tIns="47019" rIns="94037" bIns="47019" rtlCol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44501" y="1571625"/>
            <a:ext cx="8276166" cy="4507992"/>
          </a:xfrm>
        </p:spPr>
        <p:txBody>
          <a:bodyPr>
            <a:noAutofit/>
          </a:bodyPr>
          <a:lstStyle>
            <a:lvl1pPr>
              <a:defRPr>
                <a:solidFill>
                  <a:srgbClr val="555555"/>
                </a:solidFill>
              </a:defRPr>
            </a:lvl1pPr>
            <a:lvl2pPr>
              <a:defRPr>
                <a:solidFill>
                  <a:srgbClr val="555555"/>
                </a:solidFill>
              </a:defRPr>
            </a:lvl2pPr>
            <a:lvl3pPr>
              <a:defRPr>
                <a:solidFill>
                  <a:srgbClr val="555555"/>
                </a:solidFill>
              </a:defRPr>
            </a:lvl3pPr>
            <a:lvl4pPr>
              <a:defRPr>
                <a:solidFill>
                  <a:srgbClr val="555555"/>
                </a:solidFill>
              </a:defRPr>
            </a:lvl4pPr>
            <a:lvl5pPr>
              <a:defRPr>
                <a:solidFill>
                  <a:srgbClr val="555555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500" y="6175375"/>
            <a:ext cx="8275638" cy="365125"/>
          </a:xfrm>
        </p:spPr>
        <p:txBody>
          <a:bodyPr lIns="0" tIns="47019" rIns="92839" bIns="47019" rtlCol="0"/>
          <a:lstStyle>
            <a:lvl1pPr algn="l">
              <a:buNone/>
              <a:defRPr sz="700">
                <a:solidFill>
                  <a:srgbClr val="555555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1. xxx 2. xxx 3. xxx Notes: xxx Source: xxx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2"/>
          </p:nvPr>
        </p:nvSpPr>
        <p:spPr>
          <a:xfrm>
            <a:off x="427038" y="6523038"/>
            <a:ext cx="2133600" cy="365125"/>
          </a:xfrm>
        </p:spPr>
        <p:txBody>
          <a:bodyPr lIns="0" tIns="45720" rIns="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6586538" y="6527800"/>
            <a:ext cx="2135187" cy="365125"/>
          </a:xfrm>
        </p:spPr>
        <p:txBody>
          <a:bodyPr tIns="4572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C9E68AF-E86F-4445-B50E-C2C45DAA5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25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0"/>
          </p:nvPr>
        </p:nvSpPr>
        <p:spPr>
          <a:xfrm>
            <a:off x="444500" y="525808"/>
            <a:ext cx="6679595" cy="321472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  <a:lvl2pPr marL="470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0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80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50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21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9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61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44500" y="49893"/>
            <a:ext cx="6679595" cy="678187"/>
          </a:xfrm>
          <a:prstGeom prst="rect">
            <a:avLst/>
          </a:prstGeom>
        </p:spPr>
        <p:txBody>
          <a:bodyPr lIns="0" tIns="47019" rIns="94037" bIns="47019" rtlCol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44501" y="1571625"/>
            <a:ext cx="8276166" cy="4507992"/>
          </a:xfrm>
        </p:spPr>
        <p:txBody>
          <a:bodyPr>
            <a:noAutofit/>
          </a:bodyPr>
          <a:lstStyle>
            <a:lvl1pPr>
              <a:defRPr>
                <a:solidFill>
                  <a:srgbClr val="555555"/>
                </a:solidFill>
              </a:defRPr>
            </a:lvl1pPr>
            <a:lvl2pPr>
              <a:defRPr>
                <a:solidFill>
                  <a:srgbClr val="555555"/>
                </a:solidFill>
              </a:defRPr>
            </a:lvl2pPr>
            <a:lvl3pPr>
              <a:defRPr>
                <a:solidFill>
                  <a:srgbClr val="555555"/>
                </a:solidFill>
              </a:defRPr>
            </a:lvl3pPr>
            <a:lvl4pPr>
              <a:defRPr>
                <a:solidFill>
                  <a:srgbClr val="555555"/>
                </a:solidFill>
              </a:defRPr>
            </a:lvl4pPr>
            <a:lvl5pPr>
              <a:defRPr>
                <a:solidFill>
                  <a:srgbClr val="555555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500" y="6175375"/>
            <a:ext cx="8275638" cy="365125"/>
          </a:xfrm>
        </p:spPr>
        <p:txBody>
          <a:bodyPr lIns="0" tIns="47019" rIns="92839" bIns="47019" rtlCol="0"/>
          <a:lstStyle>
            <a:lvl1pPr algn="l">
              <a:buNone/>
              <a:defRPr sz="700">
                <a:solidFill>
                  <a:srgbClr val="555555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1. xxx 2. xxx 3. xxx Notes: xxx Source: xxx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2"/>
          </p:nvPr>
        </p:nvSpPr>
        <p:spPr>
          <a:xfrm>
            <a:off x="427038" y="6523038"/>
            <a:ext cx="2133600" cy="365125"/>
          </a:xfrm>
        </p:spPr>
        <p:txBody>
          <a:bodyPr lIns="0" tIns="45720" rIns="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6586538" y="6527800"/>
            <a:ext cx="2135187" cy="365125"/>
          </a:xfrm>
        </p:spPr>
        <p:txBody>
          <a:bodyPr tIns="4572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B734866-CA6B-41A0-B290-C78823AA6C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27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0"/>
          </p:nvPr>
        </p:nvSpPr>
        <p:spPr>
          <a:xfrm>
            <a:off x="444500" y="525808"/>
            <a:ext cx="6679595" cy="321472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  <a:lvl2pPr marL="470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0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80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50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21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9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61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44500" y="49893"/>
            <a:ext cx="6679595" cy="678187"/>
          </a:xfrm>
          <a:prstGeom prst="rect">
            <a:avLst/>
          </a:prstGeom>
        </p:spPr>
        <p:txBody>
          <a:bodyPr lIns="0" tIns="47019" rIns="94037" bIns="47019" rtlCol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44501" y="1571625"/>
            <a:ext cx="8276166" cy="4507992"/>
          </a:xfrm>
        </p:spPr>
        <p:txBody>
          <a:bodyPr>
            <a:noAutofit/>
          </a:bodyPr>
          <a:lstStyle>
            <a:lvl1pPr>
              <a:defRPr>
                <a:solidFill>
                  <a:srgbClr val="555555"/>
                </a:solidFill>
              </a:defRPr>
            </a:lvl1pPr>
            <a:lvl2pPr>
              <a:defRPr>
                <a:solidFill>
                  <a:srgbClr val="555555"/>
                </a:solidFill>
              </a:defRPr>
            </a:lvl2pPr>
            <a:lvl3pPr>
              <a:defRPr>
                <a:solidFill>
                  <a:srgbClr val="555555"/>
                </a:solidFill>
              </a:defRPr>
            </a:lvl3pPr>
            <a:lvl4pPr>
              <a:defRPr>
                <a:solidFill>
                  <a:srgbClr val="555555"/>
                </a:solidFill>
              </a:defRPr>
            </a:lvl4pPr>
            <a:lvl5pPr>
              <a:defRPr>
                <a:solidFill>
                  <a:srgbClr val="555555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500" y="6175375"/>
            <a:ext cx="8275638" cy="365125"/>
          </a:xfrm>
        </p:spPr>
        <p:txBody>
          <a:bodyPr lIns="0" tIns="47019" rIns="92839" bIns="47019" rtlCol="0"/>
          <a:lstStyle>
            <a:lvl1pPr algn="l">
              <a:buNone/>
              <a:defRPr sz="700">
                <a:solidFill>
                  <a:srgbClr val="555555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2"/>
          </p:nvPr>
        </p:nvSpPr>
        <p:spPr>
          <a:xfrm>
            <a:off x="427038" y="6523038"/>
            <a:ext cx="2133600" cy="365125"/>
          </a:xfrm>
        </p:spPr>
        <p:txBody>
          <a:bodyPr lIns="0" tIns="45720" rIns="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6586538" y="6527800"/>
            <a:ext cx="2135187" cy="365125"/>
          </a:xfrm>
        </p:spPr>
        <p:txBody>
          <a:bodyPr tIns="4572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DEF02A1-8A83-4B96-8DA8-EDBAE501D7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06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0"/>
          </p:nvPr>
        </p:nvSpPr>
        <p:spPr>
          <a:xfrm>
            <a:off x="444500" y="525808"/>
            <a:ext cx="6679595" cy="321472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  <a:lvl2pPr marL="470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0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80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50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21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9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61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44500" y="49893"/>
            <a:ext cx="6679595" cy="678187"/>
          </a:xfrm>
          <a:prstGeom prst="rect">
            <a:avLst/>
          </a:prstGeom>
        </p:spPr>
        <p:txBody>
          <a:bodyPr lIns="0" tIns="47019" rIns="94037" bIns="47019" rtlCol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44501" y="1571625"/>
            <a:ext cx="8276166" cy="4507992"/>
          </a:xfrm>
        </p:spPr>
        <p:txBody>
          <a:bodyPr>
            <a:noAutofit/>
          </a:bodyPr>
          <a:lstStyle>
            <a:lvl1pPr>
              <a:defRPr>
                <a:solidFill>
                  <a:srgbClr val="555555"/>
                </a:solidFill>
              </a:defRPr>
            </a:lvl1pPr>
            <a:lvl2pPr>
              <a:defRPr>
                <a:solidFill>
                  <a:srgbClr val="555555"/>
                </a:solidFill>
              </a:defRPr>
            </a:lvl2pPr>
            <a:lvl3pPr>
              <a:defRPr>
                <a:solidFill>
                  <a:srgbClr val="555555"/>
                </a:solidFill>
              </a:defRPr>
            </a:lvl3pPr>
            <a:lvl4pPr>
              <a:defRPr>
                <a:solidFill>
                  <a:srgbClr val="555555"/>
                </a:solidFill>
              </a:defRPr>
            </a:lvl4pPr>
            <a:lvl5pPr>
              <a:defRPr>
                <a:solidFill>
                  <a:srgbClr val="555555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500" y="6175375"/>
            <a:ext cx="8275638" cy="365125"/>
          </a:xfrm>
        </p:spPr>
        <p:txBody>
          <a:bodyPr lIns="0" tIns="47019" rIns="92839" bIns="47019" rtlCol="0"/>
          <a:lstStyle>
            <a:lvl1pPr algn="l">
              <a:buNone/>
              <a:defRPr sz="700">
                <a:solidFill>
                  <a:srgbClr val="555555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2"/>
          </p:nvPr>
        </p:nvSpPr>
        <p:spPr>
          <a:xfrm>
            <a:off x="427038" y="6523038"/>
            <a:ext cx="2133600" cy="365125"/>
          </a:xfrm>
        </p:spPr>
        <p:txBody>
          <a:bodyPr lIns="0" tIns="45720" rIns="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6586538" y="6527800"/>
            <a:ext cx="2135187" cy="365125"/>
          </a:xfrm>
        </p:spPr>
        <p:txBody>
          <a:bodyPr tIns="4572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C2004B1-4EE6-4636-AFF2-D978A8253F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0"/>
          </p:nvPr>
        </p:nvSpPr>
        <p:spPr>
          <a:xfrm>
            <a:off x="444500" y="525808"/>
            <a:ext cx="6679595" cy="321472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  <a:lvl2pPr marL="470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0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80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50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21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9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61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44500" y="49893"/>
            <a:ext cx="6679595" cy="678187"/>
          </a:xfrm>
          <a:prstGeom prst="rect">
            <a:avLst/>
          </a:prstGeom>
        </p:spPr>
        <p:txBody>
          <a:bodyPr lIns="0" tIns="47019" rIns="94037" bIns="47019" rtlCol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44501" y="1571625"/>
            <a:ext cx="8276166" cy="4507992"/>
          </a:xfrm>
        </p:spPr>
        <p:txBody>
          <a:bodyPr>
            <a:noAutofit/>
          </a:bodyPr>
          <a:lstStyle>
            <a:lvl1pPr>
              <a:defRPr>
                <a:solidFill>
                  <a:srgbClr val="555555"/>
                </a:solidFill>
              </a:defRPr>
            </a:lvl1pPr>
            <a:lvl2pPr>
              <a:defRPr>
                <a:solidFill>
                  <a:srgbClr val="555555"/>
                </a:solidFill>
              </a:defRPr>
            </a:lvl2pPr>
            <a:lvl3pPr>
              <a:defRPr>
                <a:solidFill>
                  <a:srgbClr val="555555"/>
                </a:solidFill>
              </a:defRPr>
            </a:lvl3pPr>
            <a:lvl4pPr>
              <a:defRPr>
                <a:solidFill>
                  <a:srgbClr val="555555"/>
                </a:solidFill>
              </a:defRPr>
            </a:lvl4pPr>
            <a:lvl5pPr>
              <a:defRPr>
                <a:solidFill>
                  <a:srgbClr val="555555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500" y="6175375"/>
            <a:ext cx="8275638" cy="365125"/>
          </a:xfrm>
        </p:spPr>
        <p:txBody>
          <a:bodyPr lIns="0" tIns="47019" rIns="92839" bIns="47019" rtlCol="0"/>
          <a:lstStyle>
            <a:lvl1pPr algn="l">
              <a:buNone/>
              <a:defRPr sz="700">
                <a:solidFill>
                  <a:srgbClr val="555555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1. xxx 2. xxx 3. xxx Notes: xxx Source: xxx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2"/>
          </p:nvPr>
        </p:nvSpPr>
        <p:spPr>
          <a:xfrm>
            <a:off x="427038" y="6523038"/>
            <a:ext cx="2133600" cy="365125"/>
          </a:xfrm>
        </p:spPr>
        <p:txBody>
          <a:bodyPr lIns="0" tIns="45720" rIns="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6586538" y="6527800"/>
            <a:ext cx="2135187" cy="365125"/>
          </a:xfrm>
        </p:spPr>
        <p:txBody>
          <a:bodyPr tIns="4572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B168187-11ED-460C-B1B7-BF88CBBDF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0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D7DCC-04D0-4266-B519-3B5FD66D244C}" type="datetimeFigureOut">
              <a:rPr lang="en-US" smtClean="0"/>
              <a:pPr>
                <a:defRPr/>
              </a:pPr>
              <a:t>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551FAD-E2B1-42F8-9891-7635406D52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2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0"/>
          </p:nvPr>
        </p:nvSpPr>
        <p:spPr>
          <a:xfrm>
            <a:off x="444500" y="525808"/>
            <a:ext cx="6679595" cy="321472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  <a:lvl2pPr marL="470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0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80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50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21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9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61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44500" y="49893"/>
            <a:ext cx="6679595" cy="678187"/>
          </a:xfrm>
          <a:prstGeom prst="rect">
            <a:avLst/>
          </a:prstGeom>
        </p:spPr>
        <p:txBody>
          <a:bodyPr lIns="0" tIns="47019" rIns="94037" bIns="47019" rtlCol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44501" y="1571625"/>
            <a:ext cx="8276166" cy="4507992"/>
          </a:xfrm>
        </p:spPr>
        <p:txBody>
          <a:bodyPr>
            <a:noAutofit/>
          </a:bodyPr>
          <a:lstStyle>
            <a:lvl1pPr>
              <a:defRPr>
                <a:solidFill>
                  <a:srgbClr val="555555"/>
                </a:solidFill>
              </a:defRPr>
            </a:lvl1pPr>
            <a:lvl2pPr>
              <a:defRPr>
                <a:solidFill>
                  <a:srgbClr val="555555"/>
                </a:solidFill>
              </a:defRPr>
            </a:lvl2pPr>
            <a:lvl3pPr>
              <a:defRPr>
                <a:solidFill>
                  <a:srgbClr val="555555"/>
                </a:solidFill>
              </a:defRPr>
            </a:lvl3pPr>
            <a:lvl4pPr>
              <a:defRPr>
                <a:solidFill>
                  <a:srgbClr val="555555"/>
                </a:solidFill>
              </a:defRPr>
            </a:lvl4pPr>
            <a:lvl5pPr>
              <a:defRPr>
                <a:solidFill>
                  <a:srgbClr val="555555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500" y="6175375"/>
            <a:ext cx="8275638" cy="365125"/>
          </a:xfrm>
        </p:spPr>
        <p:txBody>
          <a:bodyPr lIns="0" tIns="47019" rIns="92839" bIns="47019" rtlCol="0"/>
          <a:lstStyle>
            <a:lvl1pPr algn="l">
              <a:buNone/>
              <a:defRPr sz="700">
                <a:solidFill>
                  <a:srgbClr val="555555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1. xxx 2. xxx 3. xxx Notes: xxx Source: xxx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2"/>
          </p:nvPr>
        </p:nvSpPr>
        <p:spPr>
          <a:xfrm>
            <a:off x="427038" y="6523038"/>
            <a:ext cx="2133600" cy="365125"/>
          </a:xfrm>
        </p:spPr>
        <p:txBody>
          <a:bodyPr lIns="0" tIns="45720" rIns="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6586538" y="6527800"/>
            <a:ext cx="2135187" cy="365125"/>
          </a:xfrm>
        </p:spPr>
        <p:txBody>
          <a:bodyPr tIns="4572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BE5EF69-DEF4-402F-8498-94ABD30BC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9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0"/>
          </p:nvPr>
        </p:nvSpPr>
        <p:spPr>
          <a:xfrm>
            <a:off x="444500" y="525808"/>
            <a:ext cx="6679595" cy="321472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  <a:lvl2pPr marL="470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0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80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50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21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9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61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44500" y="49893"/>
            <a:ext cx="6679595" cy="678187"/>
          </a:xfrm>
          <a:prstGeom prst="rect">
            <a:avLst/>
          </a:prstGeom>
        </p:spPr>
        <p:txBody>
          <a:bodyPr lIns="0" tIns="47019" rIns="94037" bIns="47019" rtlCol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44501" y="1571625"/>
            <a:ext cx="8276166" cy="4507992"/>
          </a:xfrm>
        </p:spPr>
        <p:txBody>
          <a:bodyPr>
            <a:noAutofit/>
          </a:bodyPr>
          <a:lstStyle>
            <a:lvl1pPr>
              <a:defRPr>
                <a:solidFill>
                  <a:srgbClr val="555555"/>
                </a:solidFill>
              </a:defRPr>
            </a:lvl1pPr>
            <a:lvl2pPr>
              <a:defRPr>
                <a:solidFill>
                  <a:srgbClr val="555555"/>
                </a:solidFill>
              </a:defRPr>
            </a:lvl2pPr>
            <a:lvl3pPr>
              <a:defRPr>
                <a:solidFill>
                  <a:srgbClr val="555555"/>
                </a:solidFill>
              </a:defRPr>
            </a:lvl3pPr>
            <a:lvl4pPr>
              <a:defRPr>
                <a:solidFill>
                  <a:srgbClr val="555555"/>
                </a:solidFill>
              </a:defRPr>
            </a:lvl4pPr>
            <a:lvl5pPr>
              <a:defRPr>
                <a:solidFill>
                  <a:srgbClr val="555555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500" y="6175375"/>
            <a:ext cx="8275638" cy="365125"/>
          </a:xfrm>
        </p:spPr>
        <p:txBody>
          <a:bodyPr lIns="0" tIns="47019" rIns="92839" bIns="47019" rtlCol="0"/>
          <a:lstStyle>
            <a:lvl1pPr algn="l">
              <a:buNone/>
              <a:defRPr sz="700">
                <a:solidFill>
                  <a:srgbClr val="555555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1. xxx 2. xxx 3. xxx Notes: xxx Source: xxx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2"/>
          </p:nvPr>
        </p:nvSpPr>
        <p:spPr>
          <a:xfrm>
            <a:off x="427038" y="6523038"/>
            <a:ext cx="2133600" cy="365125"/>
          </a:xfrm>
        </p:spPr>
        <p:txBody>
          <a:bodyPr lIns="0" tIns="45720" rIns="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6586538" y="6527800"/>
            <a:ext cx="2135187" cy="365125"/>
          </a:xfrm>
        </p:spPr>
        <p:txBody>
          <a:bodyPr tIns="4572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3D4EC3B-AF80-47AD-80EC-23BE59585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00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0"/>
          </p:nvPr>
        </p:nvSpPr>
        <p:spPr>
          <a:xfrm>
            <a:off x="444500" y="525808"/>
            <a:ext cx="6679595" cy="321472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  <a:lvl2pPr marL="470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0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80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50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21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9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61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44500" y="49893"/>
            <a:ext cx="6679595" cy="678187"/>
          </a:xfrm>
          <a:prstGeom prst="rect">
            <a:avLst/>
          </a:prstGeom>
        </p:spPr>
        <p:txBody>
          <a:bodyPr lIns="0" tIns="47019" rIns="94037" bIns="47019" rtlCol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44501" y="1571625"/>
            <a:ext cx="8276166" cy="4507992"/>
          </a:xfrm>
        </p:spPr>
        <p:txBody>
          <a:bodyPr>
            <a:noAutofit/>
          </a:bodyPr>
          <a:lstStyle>
            <a:lvl1pPr>
              <a:defRPr>
                <a:solidFill>
                  <a:srgbClr val="555555"/>
                </a:solidFill>
              </a:defRPr>
            </a:lvl1pPr>
            <a:lvl2pPr>
              <a:defRPr>
                <a:solidFill>
                  <a:srgbClr val="555555"/>
                </a:solidFill>
              </a:defRPr>
            </a:lvl2pPr>
            <a:lvl3pPr>
              <a:defRPr>
                <a:solidFill>
                  <a:srgbClr val="555555"/>
                </a:solidFill>
              </a:defRPr>
            </a:lvl3pPr>
            <a:lvl4pPr>
              <a:defRPr>
                <a:solidFill>
                  <a:srgbClr val="555555"/>
                </a:solidFill>
              </a:defRPr>
            </a:lvl4pPr>
            <a:lvl5pPr>
              <a:defRPr>
                <a:solidFill>
                  <a:srgbClr val="555555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500" y="6175375"/>
            <a:ext cx="8275638" cy="365125"/>
          </a:xfrm>
        </p:spPr>
        <p:txBody>
          <a:bodyPr lIns="0" tIns="47019" rIns="92839" bIns="47019" rtlCol="0"/>
          <a:lstStyle>
            <a:lvl1pPr algn="l">
              <a:buNone/>
              <a:defRPr sz="700">
                <a:solidFill>
                  <a:srgbClr val="555555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1. xxx 2. xxx 3. xxx Notes: xxx Source: xxx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2"/>
          </p:nvPr>
        </p:nvSpPr>
        <p:spPr>
          <a:xfrm>
            <a:off x="427038" y="6523038"/>
            <a:ext cx="2133600" cy="365125"/>
          </a:xfrm>
        </p:spPr>
        <p:txBody>
          <a:bodyPr lIns="0" tIns="45720" rIns="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6586538" y="6527800"/>
            <a:ext cx="2135187" cy="365125"/>
          </a:xfrm>
        </p:spPr>
        <p:txBody>
          <a:bodyPr tIns="4572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D9F4B3C-473F-4461-85D2-5E7A7B276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2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0"/>
          </p:nvPr>
        </p:nvSpPr>
        <p:spPr>
          <a:xfrm>
            <a:off x="444500" y="525808"/>
            <a:ext cx="6679595" cy="321472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  <a:lvl2pPr marL="470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0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80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50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21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9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61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44500" y="49893"/>
            <a:ext cx="6679595" cy="678187"/>
          </a:xfrm>
          <a:prstGeom prst="rect">
            <a:avLst/>
          </a:prstGeom>
        </p:spPr>
        <p:txBody>
          <a:bodyPr lIns="0" tIns="47019" rIns="94037" bIns="47019" rtlCol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44501" y="1571625"/>
            <a:ext cx="8276166" cy="4507992"/>
          </a:xfrm>
        </p:spPr>
        <p:txBody>
          <a:bodyPr>
            <a:noAutofit/>
          </a:bodyPr>
          <a:lstStyle>
            <a:lvl1pPr>
              <a:defRPr>
                <a:solidFill>
                  <a:srgbClr val="555555"/>
                </a:solidFill>
              </a:defRPr>
            </a:lvl1pPr>
            <a:lvl2pPr>
              <a:defRPr>
                <a:solidFill>
                  <a:srgbClr val="555555"/>
                </a:solidFill>
              </a:defRPr>
            </a:lvl2pPr>
            <a:lvl3pPr>
              <a:defRPr>
                <a:solidFill>
                  <a:srgbClr val="555555"/>
                </a:solidFill>
              </a:defRPr>
            </a:lvl3pPr>
            <a:lvl4pPr>
              <a:defRPr>
                <a:solidFill>
                  <a:srgbClr val="555555"/>
                </a:solidFill>
              </a:defRPr>
            </a:lvl4pPr>
            <a:lvl5pPr>
              <a:defRPr>
                <a:solidFill>
                  <a:srgbClr val="555555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500" y="6175375"/>
            <a:ext cx="8275638" cy="365125"/>
          </a:xfrm>
        </p:spPr>
        <p:txBody>
          <a:bodyPr lIns="0" tIns="47019" rIns="92839" bIns="47019" rtlCol="0"/>
          <a:lstStyle>
            <a:lvl1pPr algn="l">
              <a:buNone/>
              <a:defRPr sz="700">
                <a:solidFill>
                  <a:srgbClr val="555555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1. xxx 2. xxx 3. xxx Notes: xxx Source: xxx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2"/>
          </p:nvPr>
        </p:nvSpPr>
        <p:spPr>
          <a:xfrm>
            <a:off x="427038" y="6523038"/>
            <a:ext cx="2133600" cy="365125"/>
          </a:xfrm>
        </p:spPr>
        <p:txBody>
          <a:bodyPr lIns="0" tIns="45720" rIns="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6586538" y="6527800"/>
            <a:ext cx="2135187" cy="365125"/>
          </a:xfrm>
        </p:spPr>
        <p:txBody>
          <a:bodyPr tIns="4572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CA68C0C-B89E-44E1-80B4-E2BECEF83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219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0"/>
          </p:nvPr>
        </p:nvSpPr>
        <p:spPr>
          <a:xfrm>
            <a:off x="444500" y="525808"/>
            <a:ext cx="6679595" cy="321472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  <a:lvl2pPr marL="470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0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80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50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21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9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61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44500" y="49893"/>
            <a:ext cx="6679595" cy="678187"/>
          </a:xfrm>
          <a:prstGeom prst="rect">
            <a:avLst/>
          </a:prstGeom>
        </p:spPr>
        <p:txBody>
          <a:bodyPr lIns="0" tIns="47019" rIns="94037" bIns="47019" rtlCol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44501" y="1571625"/>
            <a:ext cx="8276166" cy="4507992"/>
          </a:xfrm>
        </p:spPr>
        <p:txBody>
          <a:bodyPr>
            <a:noAutofit/>
          </a:bodyPr>
          <a:lstStyle>
            <a:lvl1pPr>
              <a:defRPr>
                <a:solidFill>
                  <a:srgbClr val="555555"/>
                </a:solidFill>
              </a:defRPr>
            </a:lvl1pPr>
            <a:lvl2pPr>
              <a:defRPr>
                <a:solidFill>
                  <a:srgbClr val="555555"/>
                </a:solidFill>
              </a:defRPr>
            </a:lvl2pPr>
            <a:lvl3pPr>
              <a:defRPr>
                <a:solidFill>
                  <a:srgbClr val="555555"/>
                </a:solidFill>
              </a:defRPr>
            </a:lvl3pPr>
            <a:lvl4pPr>
              <a:defRPr>
                <a:solidFill>
                  <a:srgbClr val="555555"/>
                </a:solidFill>
              </a:defRPr>
            </a:lvl4pPr>
            <a:lvl5pPr>
              <a:defRPr>
                <a:solidFill>
                  <a:srgbClr val="555555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500" y="6175375"/>
            <a:ext cx="8275638" cy="365125"/>
          </a:xfrm>
        </p:spPr>
        <p:txBody>
          <a:bodyPr lIns="0" tIns="47019" rIns="92839" bIns="47019" rtlCol="0"/>
          <a:lstStyle>
            <a:lvl1pPr algn="l">
              <a:buNone/>
              <a:defRPr sz="700">
                <a:solidFill>
                  <a:srgbClr val="555555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1. xxx 2. xxx 3. xxx Notes: xxx Source: xxx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2"/>
          </p:nvPr>
        </p:nvSpPr>
        <p:spPr>
          <a:xfrm>
            <a:off x="427038" y="6523038"/>
            <a:ext cx="2133600" cy="365125"/>
          </a:xfrm>
        </p:spPr>
        <p:txBody>
          <a:bodyPr lIns="0" tIns="45720" rIns="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6586538" y="6527800"/>
            <a:ext cx="2135187" cy="365125"/>
          </a:xfrm>
        </p:spPr>
        <p:txBody>
          <a:bodyPr tIns="4572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76BAB03-ECA1-4ADE-A28A-2FC24E89E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990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0"/>
          </p:nvPr>
        </p:nvSpPr>
        <p:spPr>
          <a:xfrm>
            <a:off x="444500" y="525808"/>
            <a:ext cx="6679595" cy="321472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  <a:lvl2pPr marL="470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0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80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50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21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9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61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44500" y="49893"/>
            <a:ext cx="6679595" cy="678187"/>
          </a:xfrm>
          <a:prstGeom prst="rect">
            <a:avLst/>
          </a:prstGeom>
        </p:spPr>
        <p:txBody>
          <a:bodyPr lIns="0" tIns="47019" rIns="94037" bIns="47019" rtlCol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44501" y="1571625"/>
            <a:ext cx="8276166" cy="4507992"/>
          </a:xfrm>
        </p:spPr>
        <p:txBody>
          <a:bodyPr>
            <a:noAutofit/>
          </a:bodyPr>
          <a:lstStyle>
            <a:lvl1pPr>
              <a:defRPr>
                <a:solidFill>
                  <a:srgbClr val="555555"/>
                </a:solidFill>
              </a:defRPr>
            </a:lvl1pPr>
            <a:lvl2pPr>
              <a:defRPr>
                <a:solidFill>
                  <a:srgbClr val="555555"/>
                </a:solidFill>
              </a:defRPr>
            </a:lvl2pPr>
            <a:lvl3pPr>
              <a:defRPr>
                <a:solidFill>
                  <a:srgbClr val="555555"/>
                </a:solidFill>
              </a:defRPr>
            </a:lvl3pPr>
            <a:lvl4pPr>
              <a:defRPr>
                <a:solidFill>
                  <a:srgbClr val="555555"/>
                </a:solidFill>
              </a:defRPr>
            </a:lvl4pPr>
            <a:lvl5pPr>
              <a:defRPr>
                <a:solidFill>
                  <a:srgbClr val="555555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500" y="6175375"/>
            <a:ext cx="8275638" cy="365125"/>
          </a:xfrm>
        </p:spPr>
        <p:txBody>
          <a:bodyPr lIns="0" tIns="47019" rIns="92839" bIns="47019" rtlCol="0"/>
          <a:lstStyle>
            <a:lvl1pPr algn="l">
              <a:buNone/>
              <a:defRPr sz="700">
                <a:solidFill>
                  <a:srgbClr val="555555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1. xxx 2. xxx 3. xxx Notes: xxx Source: xxx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2"/>
          </p:nvPr>
        </p:nvSpPr>
        <p:spPr>
          <a:xfrm>
            <a:off x="427038" y="6523038"/>
            <a:ext cx="2133600" cy="365125"/>
          </a:xfrm>
        </p:spPr>
        <p:txBody>
          <a:bodyPr lIns="0" tIns="45720" rIns="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6586538" y="6527800"/>
            <a:ext cx="2135187" cy="365125"/>
          </a:xfrm>
        </p:spPr>
        <p:txBody>
          <a:bodyPr tIns="4572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B4C9AE6-1E8A-438F-99B6-27E0C1662F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881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1" y="1571624"/>
            <a:ext cx="8276166" cy="3977039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444500" y="525808"/>
            <a:ext cx="6679595" cy="321472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  <a:lvl2pPr marL="470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0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80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50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21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9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61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44500" y="49893"/>
            <a:ext cx="6679595" cy="678187"/>
          </a:xfrm>
          <a:prstGeom prst="rect">
            <a:avLst/>
          </a:prstGeom>
        </p:spPr>
        <p:txBody>
          <a:bodyPr lIns="0" tIns="47019" rIns="94037" bIns="47019" rtlCol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0"/>
          </p:nvPr>
        </p:nvSpPr>
        <p:spPr>
          <a:xfrm>
            <a:off x="444500" y="5577094"/>
            <a:ext cx="8298448" cy="578700"/>
          </a:xfr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17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470187" indent="0">
              <a:buNone/>
              <a:defRPr sz="1200"/>
            </a:lvl2pPr>
            <a:lvl3pPr marL="940375" indent="0">
              <a:buNone/>
              <a:defRPr sz="1000"/>
            </a:lvl3pPr>
            <a:lvl4pPr marL="1410563" indent="0">
              <a:buNone/>
              <a:defRPr sz="900"/>
            </a:lvl4pPr>
            <a:lvl5pPr marL="1880750" indent="0">
              <a:buNone/>
              <a:defRPr sz="900"/>
            </a:lvl5pPr>
            <a:lvl6pPr marL="2350937" indent="0">
              <a:buNone/>
              <a:defRPr sz="900"/>
            </a:lvl6pPr>
            <a:lvl7pPr marL="2821125" indent="0">
              <a:buNone/>
              <a:defRPr sz="900"/>
            </a:lvl7pPr>
            <a:lvl8pPr marL="3291313" indent="0">
              <a:buNone/>
              <a:defRPr sz="900"/>
            </a:lvl8pPr>
            <a:lvl9pPr marL="37615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44500" y="6175375"/>
            <a:ext cx="8275638" cy="365125"/>
          </a:xfrm>
        </p:spPr>
        <p:txBody>
          <a:bodyPr lIns="0" tIns="47019" rIns="92839" bIns="47019" rtlCol="0"/>
          <a:lstStyle>
            <a:lvl1pPr algn="l">
              <a:buNone/>
              <a:defRPr sz="700">
                <a:solidFill>
                  <a:srgbClr val="555555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1. xxx 2. xxx 3. xxx Notes: xxx Source: xxx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3"/>
          </p:nvPr>
        </p:nvSpPr>
        <p:spPr>
          <a:xfrm>
            <a:off x="427038" y="6523038"/>
            <a:ext cx="2133600" cy="365125"/>
          </a:xfrm>
        </p:spPr>
        <p:txBody>
          <a:bodyPr lIns="0" tIns="45720" rIns="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6586538" y="6527800"/>
            <a:ext cx="2135187" cy="365125"/>
          </a:xfrm>
        </p:spPr>
        <p:txBody>
          <a:bodyPr tIns="4572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3AAD705-823B-4013-B48A-F5B212DD7F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412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0"/>
          </p:nvPr>
        </p:nvSpPr>
        <p:spPr>
          <a:xfrm>
            <a:off x="444500" y="525808"/>
            <a:ext cx="6679595" cy="321472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  <a:lvl2pPr marL="470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0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80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50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21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9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61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44500" y="49893"/>
            <a:ext cx="6679595" cy="678187"/>
          </a:xfrm>
          <a:prstGeom prst="rect">
            <a:avLst/>
          </a:prstGeom>
        </p:spPr>
        <p:txBody>
          <a:bodyPr lIns="0" tIns="47019" rIns="94037" bIns="47019" rtlCol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44501" y="1571625"/>
            <a:ext cx="8276166" cy="4507992"/>
          </a:xfrm>
        </p:spPr>
        <p:txBody>
          <a:bodyPr>
            <a:noAutofit/>
          </a:bodyPr>
          <a:lstStyle>
            <a:lvl1pPr>
              <a:defRPr>
                <a:solidFill>
                  <a:srgbClr val="555555"/>
                </a:solidFill>
              </a:defRPr>
            </a:lvl1pPr>
            <a:lvl2pPr>
              <a:defRPr>
                <a:solidFill>
                  <a:srgbClr val="555555"/>
                </a:solidFill>
              </a:defRPr>
            </a:lvl2pPr>
            <a:lvl3pPr>
              <a:defRPr>
                <a:solidFill>
                  <a:srgbClr val="555555"/>
                </a:solidFill>
              </a:defRPr>
            </a:lvl3pPr>
            <a:lvl4pPr>
              <a:defRPr>
                <a:solidFill>
                  <a:srgbClr val="555555"/>
                </a:solidFill>
              </a:defRPr>
            </a:lvl4pPr>
            <a:lvl5pPr>
              <a:defRPr>
                <a:solidFill>
                  <a:srgbClr val="555555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500" y="6175375"/>
            <a:ext cx="8275638" cy="365125"/>
          </a:xfrm>
        </p:spPr>
        <p:txBody>
          <a:bodyPr lIns="0" tIns="47019" rIns="92839" bIns="47019" rtlCol="0"/>
          <a:lstStyle>
            <a:lvl1pPr algn="l">
              <a:buNone/>
              <a:defRPr sz="700">
                <a:solidFill>
                  <a:srgbClr val="555555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1. xxx 2. xxx 3. xxx Notes: xxx Source: xxx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2"/>
          </p:nvPr>
        </p:nvSpPr>
        <p:spPr>
          <a:xfrm>
            <a:off x="427038" y="6523038"/>
            <a:ext cx="2133600" cy="365125"/>
          </a:xfrm>
        </p:spPr>
        <p:txBody>
          <a:bodyPr lIns="0" tIns="45720" rIns="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6586538" y="6527800"/>
            <a:ext cx="2135187" cy="365125"/>
          </a:xfrm>
        </p:spPr>
        <p:txBody>
          <a:bodyPr tIns="4572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A707899-3E1B-4009-9A5E-404DEF4E3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24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326444-DC29-49F6-B401-AA2C79F51FD4}" type="datetimeFigureOut">
              <a:rPr lang="en-US" smtClean="0"/>
              <a:pPr>
                <a:defRPr/>
              </a:pPr>
              <a:t>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128E5C-B992-437E-BF57-EA380050B07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70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DBE101-4B64-4059-B2F6-1EFD5ECED2A4}" type="datetimeFigureOut">
              <a:rPr lang="en-US" smtClean="0"/>
              <a:pPr>
                <a:defRPr/>
              </a:pPr>
              <a:t>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4B7C02-9FEE-4D8F-8DB5-79ADA6A5E0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37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66D815-9970-409F-80C2-E2392D25DC01}" type="datetimeFigureOut">
              <a:rPr lang="en-US" smtClean="0"/>
              <a:pPr>
                <a:defRPr/>
              </a:pPr>
              <a:t>1/10/2015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975697-0BA5-4234-9F7B-792B6B9A88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11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AC80C1-4C68-4C5F-97DD-7B1938CA353B}" type="datetimeFigureOut">
              <a:rPr lang="en-US" smtClean="0"/>
              <a:pPr>
                <a:defRPr/>
              </a:pPr>
              <a:t>1/10/2015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C07917-34A8-4CBD-95DA-A589293B01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08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EB958F-5DBD-437C-950E-9570F7CD95CB}" type="datetimeFigureOut">
              <a:rPr lang="en-US" smtClean="0"/>
              <a:pPr>
                <a:defRPr/>
              </a:pPr>
              <a:t>1/10/2015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A5B25D-F216-4D27-BB44-4515D7300D0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63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EFD28E-0526-4C9C-BF4B-B427E911CE4C}" type="datetimeFigureOut">
              <a:rPr lang="en-US" smtClean="0"/>
              <a:pPr>
                <a:defRPr/>
              </a:pPr>
              <a:t>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24EC32-F6CD-4482-BD2D-E28033B0F1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12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43F9ED-34B2-4F4D-B739-81EEF08FB216}" type="datetimeFigureOut">
              <a:rPr lang="en-US" smtClean="0"/>
              <a:pPr>
                <a:defRPr/>
              </a:pPr>
              <a:t>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8947EA-82A8-4853-8F80-24070E04C2F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04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B945C8D-8D32-4E1C-AF78-4126B89A80CC}" type="datetimeFigureOut">
              <a:rPr lang="en-US" smtClean="0"/>
              <a:pPr>
                <a:defRPr/>
              </a:pPr>
              <a:t>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534986-696E-4155-AA08-011F368533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63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  <p:sldLayoutId id="2147484339" r:id="rId16"/>
    <p:sldLayoutId id="2147484340" r:id="rId17"/>
    <p:sldLayoutId id="2147484341" r:id="rId18"/>
    <p:sldLayoutId id="2147484342" r:id="rId19"/>
    <p:sldLayoutId id="2147484343" r:id="rId20"/>
    <p:sldLayoutId id="2147484345" r:id="rId21"/>
    <p:sldLayoutId id="2147484350" r:id="rId22"/>
    <p:sldLayoutId id="2147484352" r:id="rId23"/>
    <p:sldLayoutId id="2147484366" r:id="rId24"/>
    <p:sldLayoutId id="2147484368" r:id="rId25"/>
    <p:sldLayoutId id="2147484371" r:id="rId26"/>
    <p:sldLayoutId id="2147484372" r:id="rId2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3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3" Type="http://schemas.openxmlformats.org/officeDocument/2006/relationships/image" Target="../media/image88.wmf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pn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jpeg"/><Relationship Id="rId4" Type="http://schemas.openxmlformats.org/officeDocument/2006/relationships/image" Target="../media/image10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jpeg"/><Relationship Id="rId4" Type="http://schemas.openxmlformats.org/officeDocument/2006/relationships/image" Target="../media/image1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0.jpeg"/><Relationship Id="rId4" Type="http://schemas.openxmlformats.org/officeDocument/2006/relationships/image" Target="../media/image1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700808"/>
            <a:ext cx="7270576" cy="720079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国</a:t>
            </a:r>
            <a:r>
              <a:rPr lang="zh-CN" altLang="en-US" sz="36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际酒店管理公司技术服务程序</a:t>
            </a:r>
            <a:r>
              <a:rPr lang="en-US" altLang="zh-CN" sz="36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altLang="zh-CN" sz="36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altLang="zh-CN" sz="3600" dirty="0">
                <a:solidFill>
                  <a:schemeClr val="bg2">
                    <a:lumMod val="25000"/>
                  </a:schemeClr>
                </a:solidFill>
              </a:rPr>
            </a:br>
            <a:endParaRPr lang="en-US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0963" name="Subtitle 2"/>
          <p:cNvSpPr>
            <a:spLocks noGrp="1"/>
          </p:cNvSpPr>
          <p:nvPr>
            <p:ph type="subTitle" idx="1"/>
          </p:nvPr>
        </p:nvSpPr>
        <p:spPr>
          <a:xfrm>
            <a:off x="1371600" y="2636912"/>
            <a:ext cx="6400800" cy="936104"/>
          </a:xfrm>
        </p:spPr>
        <p:txBody>
          <a:bodyPr>
            <a:normAutofit/>
          </a:bodyPr>
          <a:lstStyle/>
          <a:p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Robins Li  </a:t>
            </a:r>
            <a:r>
              <a:rPr lang="zh-CN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李力 </a:t>
            </a:r>
            <a:r>
              <a:rPr lang="en-US" alt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2015.1.10</a:t>
            </a:r>
            <a:endParaRPr lang="en-US" altLang="en-US"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48" y="3947628"/>
            <a:ext cx="3662417" cy="238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lir\Desktop\u=2555523799,318147816&amp;fm=21&amp;gp=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416" y="3947628"/>
            <a:ext cx="4531682" cy="217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审核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0180" name="Content Placeholder 1"/>
          <p:cNvSpPr>
            <a:spLocks noGrp="1"/>
          </p:cNvSpPr>
          <p:nvPr>
            <p:ph idx="1"/>
          </p:nvPr>
        </p:nvSpPr>
        <p:spPr>
          <a:xfrm>
            <a:off x="395536" y="692696"/>
            <a:ext cx="7755797" cy="936105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所有阶段性的设计成果必须得到希尔顿技术服务部门的审核，包括方案设计、扩初设计、施工图设计、家具软包和酒店 营运物品等。</a:t>
            </a:r>
          </a:p>
        </p:txBody>
      </p:sp>
      <p:sp>
        <p:nvSpPr>
          <p:cNvPr id="50181" name="Slide Number Placeholder 6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B370B3F8-836A-445D-AEF8-DE5841B2F5AD}" type="slidenum">
              <a:rPr lang="en-US" altLang="en-US" smtClean="0"/>
              <a:pPr eaLnBrk="1" hangingPunct="1"/>
              <a:t>10</a:t>
            </a:fld>
            <a:endParaRPr lang="en-US" altLang="en-US" dirty="0" smtClean="0"/>
          </a:p>
        </p:txBody>
      </p:sp>
      <p:grpSp>
        <p:nvGrpSpPr>
          <p:cNvPr id="50182" name="Group 3"/>
          <p:cNvGrpSpPr>
            <a:grpSpLocks/>
          </p:cNvGrpSpPr>
          <p:nvPr/>
        </p:nvGrpSpPr>
        <p:grpSpPr bwMode="auto">
          <a:xfrm>
            <a:off x="2207837" y="1628801"/>
            <a:ext cx="1440162" cy="1368151"/>
            <a:chOff x="1866357" y="3494735"/>
            <a:chExt cx="1513281" cy="1368321"/>
          </a:xfrm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80" name="Oval 79"/>
            <p:cNvSpPr/>
            <p:nvPr/>
          </p:nvSpPr>
          <p:spPr>
            <a:xfrm>
              <a:off x="1866357" y="3494735"/>
              <a:ext cx="1454582" cy="1368321"/>
            </a:xfrm>
            <a:prstGeom prst="ellipse">
              <a:avLst/>
            </a:prstGeom>
            <a:ln w="762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866357" y="3782802"/>
              <a:ext cx="1513281" cy="58484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marL="400303" indent="-400303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  <a:p>
              <a:pPr marL="400303" indent="-400303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品</a:t>
              </a:r>
              <a:r>
                <a:rPr lang="zh-CN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牌标准</a:t>
              </a:r>
            </a:p>
          </p:txBody>
        </p:sp>
      </p:grpSp>
      <p:grpSp>
        <p:nvGrpSpPr>
          <p:cNvPr id="50183" name="Group 7"/>
          <p:cNvGrpSpPr>
            <a:grpSpLocks/>
          </p:cNvGrpSpPr>
          <p:nvPr/>
        </p:nvGrpSpPr>
        <p:grpSpPr bwMode="auto">
          <a:xfrm>
            <a:off x="3774700" y="1628800"/>
            <a:ext cx="1495425" cy="1368152"/>
            <a:chOff x="3511791" y="3494735"/>
            <a:chExt cx="1569720" cy="1454331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83" name="Oval 82"/>
            <p:cNvSpPr/>
            <p:nvPr/>
          </p:nvSpPr>
          <p:spPr>
            <a:xfrm>
              <a:off x="3570114" y="3494735"/>
              <a:ext cx="1453074" cy="1454331"/>
            </a:xfrm>
            <a:prstGeom prst="ellipse">
              <a:avLst/>
            </a:prstGeom>
            <a:ln w="762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511791" y="4128071"/>
              <a:ext cx="1569720" cy="35987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400303" indent="-400303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客</a:t>
              </a:r>
              <a:r>
                <a:rPr lang="zh-CN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人体验</a:t>
              </a:r>
            </a:p>
          </p:txBody>
        </p:sp>
      </p:grpSp>
      <p:grpSp>
        <p:nvGrpSpPr>
          <p:cNvPr id="50184" name="Group 8"/>
          <p:cNvGrpSpPr>
            <a:grpSpLocks/>
          </p:cNvGrpSpPr>
          <p:nvPr/>
        </p:nvGrpSpPr>
        <p:grpSpPr bwMode="auto">
          <a:xfrm>
            <a:off x="5397922" y="1628800"/>
            <a:ext cx="1495425" cy="1368152"/>
            <a:chOff x="5216577" y="3494735"/>
            <a:chExt cx="1569720" cy="1454332"/>
          </a:xfrm>
        </p:grpSpPr>
        <p:sp>
          <p:nvSpPr>
            <p:cNvPr id="86" name="Oval 85"/>
            <p:cNvSpPr/>
            <p:nvPr/>
          </p:nvSpPr>
          <p:spPr>
            <a:xfrm>
              <a:off x="5299060" y="3494735"/>
              <a:ext cx="1454740" cy="1454332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762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216577" y="3800908"/>
              <a:ext cx="1569720" cy="62161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marL="400303" indent="-400303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endParaRPr lang="en-US" altLang="zh-CN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marL="400303" indent="-400303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营运要求</a:t>
              </a:r>
            </a:p>
          </p:txBody>
        </p:sp>
      </p:grpSp>
      <p:pic>
        <p:nvPicPr>
          <p:cNvPr id="18" name="Picture 17" descr="2008711381632_2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32" y="3503441"/>
            <a:ext cx="3059832" cy="223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0435" y="3364314"/>
            <a:ext cx="3569957" cy="251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需</a:t>
            </a:r>
            <a:r>
              <a:rPr lang="zh-CN" altLang="en-US" sz="32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要聘请的设计师及顾问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2228" name="Date Placeholder 5"/>
          <p:cNvSpPr>
            <a:spLocks noGrp="1"/>
          </p:cNvSpPr>
          <p:nvPr>
            <p:ph type="dt" sz="half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2229" name="Slide Number Placeholder 6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737728FB-7691-47BC-8F9E-0153F98EFAC1}" type="slidenum">
              <a:rPr lang="en-US" altLang="en-US" smtClean="0">
                <a:latin typeface="楷体" panose="02010609060101010101" pitchFamily="49" charset="-122"/>
                <a:ea typeface="楷体" panose="02010609060101010101" pitchFamily="49" charset="-122"/>
              </a:rPr>
              <a:pPr eaLnBrk="1" hangingPunct="1"/>
              <a:t>11</a:t>
            </a:fld>
            <a:endParaRPr lang="en-US" altLang="en-US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AutoShape 2"/>
          <p:cNvSpPr>
            <a:spLocks noChangeAspect="1" noChangeArrowheads="1"/>
          </p:cNvSpPr>
          <p:nvPr/>
        </p:nvSpPr>
        <p:spPr bwMode="auto">
          <a:xfrm flipH="1">
            <a:off x="4281488" y="3317875"/>
            <a:ext cx="1749425" cy="433388"/>
          </a:xfrm>
          <a:prstGeom prst="chevron">
            <a:avLst>
              <a:gd name="adj" fmla="val 22342"/>
            </a:avLst>
          </a:prstGeom>
          <a:solidFill>
            <a:schemeClr val="tx2"/>
          </a:solidFill>
          <a:ln w="28575" algn="ctr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lIns="119192" tIns="59594" rIns="119192" bIns="59594" anchor="ctr"/>
          <a:lstStyle/>
          <a:p>
            <a:pPr defTabSz="11914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Acoustic/AV Design</a:t>
            </a:r>
          </a:p>
          <a:p>
            <a:pPr defTabSz="11914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声学／影音顾问</a:t>
            </a:r>
          </a:p>
        </p:txBody>
      </p:sp>
      <p:sp>
        <p:nvSpPr>
          <p:cNvPr id="10" name="AutoShape 8"/>
          <p:cNvSpPr>
            <a:spLocks noChangeAspect="1" noChangeArrowheads="1"/>
          </p:cNvSpPr>
          <p:nvPr/>
        </p:nvSpPr>
        <p:spPr bwMode="auto">
          <a:xfrm flipH="1">
            <a:off x="434975" y="3130550"/>
            <a:ext cx="1641475" cy="762000"/>
          </a:xfrm>
          <a:prstGeom prst="chevron">
            <a:avLst>
              <a:gd name="adj" fmla="val 11958"/>
            </a:avLst>
          </a:prstGeom>
          <a:solidFill>
            <a:schemeClr val="accent5"/>
          </a:solidFill>
          <a:ln w="28575" algn="ctr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lIns="119192" tIns="59594" rIns="119192" bIns="59594" anchor="ctr"/>
          <a:lstStyle/>
          <a:p>
            <a:pPr defTabSz="11914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Project Manager</a:t>
            </a:r>
          </a:p>
          <a:p>
            <a:pPr defTabSz="11914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项目经理</a:t>
            </a:r>
          </a:p>
        </p:txBody>
      </p:sp>
      <p:sp>
        <p:nvSpPr>
          <p:cNvPr id="11" name="AutoShape 9"/>
          <p:cNvSpPr>
            <a:spLocks noChangeAspect="1" noChangeArrowheads="1"/>
          </p:cNvSpPr>
          <p:nvPr/>
        </p:nvSpPr>
        <p:spPr bwMode="auto">
          <a:xfrm flipH="1">
            <a:off x="2478088" y="2971800"/>
            <a:ext cx="1443037" cy="434975"/>
          </a:xfrm>
          <a:prstGeom prst="chevron">
            <a:avLst>
              <a:gd name="adj" fmla="val 18438"/>
            </a:avLst>
          </a:prstGeom>
          <a:solidFill>
            <a:schemeClr val="accent4"/>
          </a:solidFill>
          <a:ln w="28575" algn="ctr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lIns="119192" tIns="59594" rIns="119192" bIns="59594" anchor="ctr"/>
          <a:lstStyle/>
          <a:p>
            <a:pPr defTabSz="11914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MEP Engineers </a:t>
            </a:r>
          </a:p>
          <a:p>
            <a:pPr defTabSz="11914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机电工程设计</a:t>
            </a:r>
          </a:p>
        </p:txBody>
      </p:sp>
      <p:sp>
        <p:nvSpPr>
          <p:cNvPr id="12" name="AutoShape 10"/>
          <p:cNvSpPr>
            <a:spLocks noChangeAspect="1" noChangeArrowheads="1"/>
          </p:cNvSpPr>
          <p:nvPr/>
        </p:nvSpPr>
        <p:spPr bwMode="auto">
          <a:xfrm flipH="1">
            <a:off x="2471738" y="3663950"/>
            <a:ext cx="1443037" cy="433388"/>
          </a:xfrm>
          <a:prstGeom prst="chevron">
            <a:avLst>
              <a:gd name="adj" fmla="val 18438"/>
            </a:avLst>
          </a:prstGeom>
          <a:solidFill>
            <a:schemeClr val="accent4"/>
          </a:solidFill>
          <a:ln w="28575" algn="ctr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lIns="119192" tIns="59594" rIns="119192" bIns="59594" anchor="ctr"/>
          <a:lstStyle/>
          <a:p>
            <a:pPr defTabSz="11914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Interior</a:t>
            </a:r>
            <a:r>
              <a:rPr lang="zh-CN" altLang="en-US" sz="11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</a:t>
            </a:r>
            <a:r>
              <a:rPr lang="en-US" altLang="zh-CN" sz="11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Design</a:t>
            </a:r>
          </a:p>
          <a:p>
            <a:pPr defTabSz="11914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室内设计</a:t>
            </a:r>
          </a:p>
        </p:txBody>
      </p:sp>
      <p:sp>
        <p:nvSpPr>
          <p:cNvPr id="13" name="AutoShape 10"/>
          <p:cNvSpPr>
            <a:spLocks noChangeAspect="1" noChangeArrowheads="1"/>
          </p:cNvSpPr>
          <p:nvPr/>
        </p:nvSpPr>
        <p:spPr bwMode="auto">
          <a:xfrm flipH="1">
            <a:off x="6342063" y="2276475"/>
            <a:ext cx="1852612" cy="434975"/>
          </a:xfrm>
          <a:prstGeom prst="chevron">
            <a:avLst>
              <a:gd name="adj" fmla="val 23669"/>
            </a:avLst>
          </a:prstGeom>
          <a:solidFill>
            <a:schemeClr val="accent6"/>
          </a:solidFill>
          <a:ln w="28575" algn="ctr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lIns="119192" tIns="59594" rIns="119192" bIns="59594" anchor="ctr"/>
          <a:lstStyle/>
          <a:p>
            <a:pPr defTabSz="11914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Signage &amp; Graphic</a:t>
            </a:r>
            <a:br>
              <a:rPr lang="en-US" altLang="zh-CN" sz="1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</a:br>
            <a:r>
              <a:rPr lang="zh-CN" altLang="en-US" sz="1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图案和标识设计</a:t>
            </a:r>
          </a:p>
        </p:txBody>
      </p:sp>
      <p:sp>
        <p:nvSpPr>
          <p:cNvPr id="14" name="AutoShape 10"/>
          <p:cNvSpPr>
            <a:spLocks noChangeAspect="1" noChangeArrowheads="1"/>
          </p:cNvSpPr>
          <p:nvPr/>
        </p:nvSpPr>
        <p:spPr bwMode="auto">
          <a:xfrm flipH="1">
            <a:off x="2478088" y="4341813"/>
            <a:ext cx="1443037" cy="434975"/>
          </a:xfrm>
          <a:prstGeom prst="chevron">
            <a:avLst>
              <a:gd name="adj" fmla="val 18438"/>
            </a:avLst>
          </a:prstGeom>
          <a:solidFill>
            <a:schemeClr val="accent4"/>
          </a:solidFill>
          <a:ln w="28575" algn="ctr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lIns="119192" tIns="59594" rIns="119192" bIns="59594" anchor="ctr"/>
          <a:lstStyle/>
          <a:p>
            <a:pPr defTabSz="11914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FLS Consultant</a:t>
            </a:r>
          </a:p>
          <a:p>
            <a:pPr defTabSz="11914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第三方消防顾问</a:t>
            </a:r>
          </a:p>
        </p:txBody>
      </p:sp>
      <p:sp>
        <p:nvSpPr>
          <p:cNvPr id="15" name="AutoShape 10"/>
          <p:cNvSpPr>
            <a:spLocks noChangeAspect="1" noChangeArrowheads="1"/>
          </p:cNvSpPr>
          <p:nvPr/>
        </p:nvSpPr>
        <p:spPr bwMode="auto">
          <a:xfrm flipH="1">
            <a:off x="2478088" y="2276475"/>
            <a:ext cx="1443037" cy="434975"/>
          </a:xfrm>
          <a:prstGeom prst="chevron">
            <a:avLst>
              <a:gd name="adj" fmla="val 18438"/>
            </a:avLst>
          </a:prstGeom>
          <a:solidFill>
            <a:schemeClr val="accent4"/>
          </a:solidFill>
          <a:ln w="28575" algn="ctr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lIns="119192" tIns="59594" rIns="119192" bIns="59594" anchor="ctr"/>
          <a:lstStyle/>
          <a:p>
            <a:pPr defTabSz="11914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Architect</a:t>
            </a:r>
          </a:p>
          <a:p>
            <a:pPr defTabSz="11914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建筑师</a:t>
            </a:r>
          </a:p>
        </p:txBody>
      </p:sp>
      <p:sp>
        <p:nvSpPr>
          <p:cNvPr id="16" name="AutoShape 10"/>
          <p:cNvSpPr>
            <a:spLocks noChangeAspect="1" noChangeArrowheads="1"/>
          </p:cNvSpPr>
          <p:nvPr/>
        </p:nvSpPr>
        <p:spPr bwMode="auto">
          <a:xfrm flipH="1">
            <a:off x="6350000" y="4341813"/>
            <a:ext cx="1854200" cy="434975"/>
          </a:xfrm>
          <a:prstGeom prst="chevron">
            <a:avLst>
              <a:gd name="adj" fmla="val 23669"/>
            </a:avLst>
          </a:prstGeom>
          <a:solidFill>
            <a:schemeClr val="accent6"/>
          </a:solidFill>
          <a:ln w="28575" algn="ctr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lIns="119192" tIns="59594" rIns="119192" bIns="59594" anchor="ctr"/>
          <a:lstStyle/>
          <a:p>
            <a:pPr defTabSz="11914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5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Façade Consultant </a:t>
            </a:r>
          </a:p>
          <a:p>
            <a:pPr defTabSz="11914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5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幕墙设计顾问</a:t>
            </a:r>
          </a:p>
        </p:txBody>
      </p:sp>
      <p:sp>
        <p:nvSpPr>
          <p:cNvPr id="17" name="AutoShape 10"/>
          <p:cNvSpPr>
            <a:spLocks noChangeAspect="1" noChangeArrowheads="1"/>
          </p:cNvSpPr>
          <p:nvPr/>
        </p:nvSpPr>
        <p:spPr bwMode="auto">
          <a:xfrm flipH="1">
            <a:off x="6342063" y="1622425"/>
            <a:ext cx="1852612" cy="434975"/>
          </a:xfrm>
          <a:prstGeom prst="chevron">
            <a:avLst>
              <a:gd name="adj" fmla="val 23669"/>
            </a:avLst>
          </a:prstGeom>
          <a:solidFill>
            <a:schemeClr val="accent6"/>
          </a:solidFill>
          <a:ln w="28575" algn="ctr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lIns="119192" tIns="59594" rIns="119192" bIns="59594" anchor="ctr"/>
          <a:lstStyle/>
          <a:p>
            <a:pPr defTabSz="11914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Outdoor Signage</a:t>
            </a:r>
            <a:r>
              <a:rPr lang="en-US" altLang="zh-CN" sz="11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/>
            </a:r>
            <a:br>
              <a:rPr lang="en-US" altLang="zh-CN" sz="11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</a:br>
            <a:r>
              <a:rPr lang="zh-CN" altLang="en-US" sz="1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室外标识设计</a:t>
            </a:r>
          </a:p>
        </p:txBody>
      </p:sp>
      <p:sp>
        <p:nvSpPr>
          <p:cNvPr id="18" name="AutoShape 10"/>
          <p:cNvSpPr>
            <a:spLocks noChangeAspect="1" noChangeArrowheads="1"/>
          </p:cNvSpPr>
          <p:nvPr/>
        </p:nvSpPr>
        <p:spPr bwMode="auto">
          <a:xfrm flipH="1">
            <a:off x="6345238" y="2971800"/>
            <a:ext cx="1817687" cy="434975"/>
          </a:xfrm>
          <a:prstGeom prst="chevron">
            <a:avLst>
              <a:gd name="adj" fmla="val 23214"/>
            </a:avLst>
          </a:prstGeom>
          <a:solidFill>
            <a:schemeClr val="accent6"/>
          </a:solidFill>
          <a:ln w="28575" algn="ctr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lIns="119192" tIns="59594" rIns="119192" bIns="59594" anchor="ctr"/>
          <a:lstStyle/>
          <a:p>
            <a:pPr defTabSz="11914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安保</a:t>
            </a:r>
            <a:r>
              <a:rPr lang="en-US" altLang="zh-CN" sz="1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/IT/</a:t>
            </a:r>
            <a:r>
              <a:rPr lang="zh-CN" altLang="en-US" sz="1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建筑智能化</a:t>
            </a:r>
          </a:p>
        </p:txBody>
      </p:sp>
      <p:sp>
        <p:nvSpPr>
          <p:cNvPr id="19" name="AutoShape 10"/>
          <p:cNvSpPr>
            <a:spLocks noChangeAspect="1" noChangeArrowheads="1"/>
          </p:cNvSpPr>
          <p:nvPr/>
        </p:nvSpPr>
        <p:spPr bwMode="auto">
          <a:xfrm flipH="1">
            <a:off x="4270375" y="4654550"/>
            <a:ext cx="1717675" cy="433388"/>
          </a:xfrm>
          <a:prstGeom prst="chevron">
            <a:avLst>
              <a:gd name="adj" fmla="val 21925"/>
            </a:avLst>
          </a:prstGeom>
          <a:solidFill>
            <a:schemeClr val="tx2"/>
          </a:solidFill>
          <a:ln w="28575" algn="ctr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lIns="119192" tIns="59594" rIns="119192" bIns="59594" anchor="ctr"/>
          <a:lstStyle/>
          <a:p>
            <a:pPr defTabSz="11914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LDI</a:t>
            </a:r>
            <a:r>
              <a:rPr lang="zh-CN" altLang="en-US" sz="1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/>
            </a:r>
            <a:br>
              <a:rPr lang="zh-CN" altLang="en-US" sz="1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</a:br>
            <a:r>
              <a:rPr lang="zh-CN" altLang="en-US" sz="1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当地设计院</a:t>
            </a:r>
          </a:p>
        </p:txBody>
      </p:sp>
      <p:sp>
        <p:nvSpPr>
          <p:cNvPr id="20" name="AutoShape 10"/>
          <p:cNvSpPr>
            <a:spLocks noChangeAspect="1" noChangeArrowheads="1"/>
          </p:cNvSpPr>
          <p:nvPr/>
        </p:nvSpPr>
        <p:spPr bwMode="auto">
          <a:xfrm flipH="1">
            <a:off x="4270375" y="1952625"/>
            <a:ext cx="1717675" cy="434975"/>
          </a:xfrm>
          <a:prstGeom prst="chevron">
            <a:avLst>
              <a:gd name="adj" fmla="val 21925"/>
            </a:avLst>
          </a:prstGeom>
          <a:solidFill>
            <a:schemeClr val="tx2"/>
          </a:solidFill>
          <a:ln w="28575" algn="ctr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lIns="119192" tIns="59594" rIns="119192" bIns="59594" anchor="ctr"/>
          <a:lstStyle/>
          <a:p>
            <a:pPr defTabSz="11914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Lighting Designer</a:t>
            </a:r>
            <a:r>
              <a:rPr lang="en-US" altLang="zh-CN" sz="11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/>
            </a:r>
            <a:br>
              <a:rPr lang="en-US" altLang="zh-CN" sz="11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</a:br>
            <a:r>
              <a:rPr lang="zh-CN" altLang="en-US" sz="1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灯光设计</a:t>
            </a:r>
          </a:p>
        </p:txBody>
      </p:sp>
      <p:sp>
        <p:nvSpPr>
          <p:cNvPr id="21" name="AutoShape 10"/>
          <p:cNvSpPr>
            <a:spLocks noChangeAspect="1" noChangeArrowheads="1"/>
          </p:cNvSpPr>
          <p:nvPr/>
        </p:nvSpPr>
        <p:spPr bwMode="auto">
          <a:xfrm flipH="1">
            <a:off x="6345238" y="3663950"/>
            <a:ext cx="1852612" cy="433388"/>
          </a:xfrm>
          <a:prstGeom prst="chevron">
            <a:avLst>
              <a:gd name="adj" fmla="val 23669"/>
            </a:avLst>
          </a:prstGeom>
          <a:solidFill>
            <a:schemeClr val="accent6"/>
          </a:solidFill>
          <a:ln w="28575" algn="ctr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lIns="119192" tIns="59594" rIns="119192" bIns="59594" anchor="ctr"/>
          <a:lstStyle/>
          <a:p>
            <a:pPr defTabSz="11914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Art Consultant</a:t>
            </a:r>
          </a:p>
          <a:p>
            <a:pPr defTabSz="11914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装饰艺术品顾问</a:t>
            </a:r>
          </a:p>
        </p:txBody>
      </p:sp>
      <p:sp>
        <p:nvSpPr>
          <p:cNvPr id="22" name="AutoShape 10"/>
          <p:cNvSpPr>
            <a:spLocks noChangeAspect="1" noChangeArrowheads="1"/>
          </p:cNvSpPr>
          <p:nvPr/>
        </p:nvSpPr>
        <p:spPr bwMode="auto">
          <a:xfrm flipH="1">
            <a:off x="4270375" y="4008438"/>
            <a:ext cx="1717675" cy="434975"/>
          </a:xfrm>
          <a:prstGeom prst="chevron">
            <a:avLst>
              <a:gd name="adj" fmla="val 21925"/>
            </a:avLst>
          </a:prstGeom>
          <a:solidFill>
            <a:schemeClr val="tx2"/>
          </a:solidFill>
          <a:ln w="28575" algn="ctr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lIns="119192" tIns="59594" rIns="119192" bIns="59594" anchor="ctr"/>
          <a:lstStyle/>
          <a:p>
            <a:pPr defTabSz="11914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Kitchen / Laundry</a:t>
            </a:r>
            <a:r>
              <a:rPr lang="zh-CN" altLang="en-US" sz="1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/>
            </a:r>
            <a:br>
              <a:rPr lang="zh-CN" altLang="en-US" sz="1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</a:br>
            <a:r>
              <a:rPr lang="zh-CN" altLang="en-US" sz="1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厨房</a:t>
            </a:r>
            <a:r>
              <a:rPr lang="en-US" altLang="zh-CN" sz="1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/</a:t>
            </a:r>
            <a:r>
              <a:rPr lang="zh-CN" altLang="en-US" sz="1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洗衣房设计</a:t>
            </a:r>
          </a:p>
        </p:txBody>
      </p:sp>
      <p:sp>
        <p:nvSpPr>
          <p:cNvPr id="23" name="AutoShape 10"/>
          <p:cNvSpPr>
            <a:spLocks noChangeAspect="1" noChangeArrowheads="1"/>
          </p:cNvSpPr>
          <p:nvPr/>
        </p:nvSpPr>
        <p:spPr bwMode="auto">
          <a:xfrm flipH="1">
            <a:off x="4270375" y="2616200"/>
            <a:ext cx="1717675" cy="434975"/>
          </a:xfrm>
          <a:prstGeom prst="chevron">
            <a:avLst>
              <a:gd name="adj" fmla="val 21925"/>
            </a:avLst>
          </a:prstGeom>
          <a:solidFill>
            <a:schemeClr val="tx2"/>
          </a:solidFill>
          <a:ln w="28575" algn="ctr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lIns="119192" tIns="59594" rIns="119192" bIns="59594" anchor="ctr"/>
          <a:lstStyle/>
          <a:p>
            <a:pPr defTabSz="11914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Landscape Designer</a:t>
            </a:r>
          </a:p>
          <a:p>
            <a:pPr defTabSz="11914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景观设计</a:t>
            </a:r>
          </a:p>
        </p:txBody>
      </p:sp>
      <p:sp>
        <p:nvSpPr>
          <p:cNvPr id="24" name="AutoShape 10"/>
          <p:cNvSpPr>
            <a:spLocks noChangeAspect="1" noChangeArrowheads="1"/>
          </p:cNvSpPr>
          <p:nvPr/>
        </p:nvSpPr>
        <p:spPr bwMode="auto">
          <a:xfrm flipH="1">
            <a:off x="6338888" y="5026025"/>
            <a:ext cx="1854200" cy="434975"/>
          </a:xfrm>
          <a:prstGeom prst="chevron">
            <a:avLst>
              <a:gd name="adj" fmla="val 23668"/>
            </a:avLst>
          </a:prstGeom>
          <a:solidFill>
            <a:schemeClr val="accent6"/>
          </a:solidFill>
          <a:ln w="28575" algn="ctr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lIns="119192" tIns="59594" rIns="119192" bIns="59594" anchor="ctr"/>
          <a:lstStyle/>
          <a:p>
            <a:pPr defTabSz="11914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Purchasing</a:t>
            </a:r>
            <a:r>
              <a:rPr lang="zh-CN" altLang="en-US" sz="1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</a:t>
            </a:r>
            <a:r>
              <a:rPr lang="en-US" altLang="zh-CN" sz="1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Agent</a:t>
            </a:r>
          </a:p>
          <a:p>
            <a:pPr defTabSz="119141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采购公司</a:t>
            </a:r>
          </a:p>
        </p:txBody>
      </p:sp>
      <p:sp>
        <p:nvSpPr>
          <p:cNvPr id="26" name="Rectangle 8"/>
          <p:cNvSpPr>
            <a:spLocks noChangeAspect="1" noChangeArrowheads="1"/>
          </p:cNvSpPr>
          <p:nvPr/>
        </p:nvSpPr>
        <p:spPr bwMode="gray">
          <a:xfrm>
            <a:off x="394821" y="825208"/>
            <a:ext cx="3335771" cy="1668754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lIns="119192" tIns="59594" rIns="119192" bIns="59594" anchor="ctr"/>
          <a:lstStyle/>
          <a:p>
            <a:pPr defTabSz="1191417" fontAlgn="auto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技术服务部将向业主方提供优先顾问名单，并由业主方从中挑选本项目的设计顾</a:t>
            </a:r>
            <a:r>
              <a:rPr lang="zh-CN" altLang="en-US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问。所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有顾问团队应具有为国际五星级酒店项目服务的资质和能力</a:t>
            </a:r>
          </a:p>
          <a:p>
            <a:pPr defTabSz="1191417" fontAlgn="auto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endParaRPr lang="en-US" altLang="zh-CN" sz="1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defTabSz="1191417" fontAlgn="auto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endParaRPr lang="zh-CN" altLang="en-US" sz="1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Rectangle 8"/>
          <p:cNvSpPr>
            <a:spLocks noChangeAspect="1" noChangeArrowheads="1"/>
          </p:cNvSpPr>
          <p:nvPr/>
        </p:nvSpPr>
        <p:spPr bwMode="gray">
          <a:xfrm>
            <a:off x="205089" y="908720"/>
            <a:ext cx="3646831" cy="1261392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lIns="119192" tIns="59594" rIns="119192" bIns="59594" anchor="ctr"/>
          <a:lstStyle/>
          <a:p>
            <a:pPr defTabSz="1191417" fontAlgn="auto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endParaRPr lang="en-US" altLang="zh-CN" u="sng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4500" y="111125"/>
            <a:ext cx="7204075" cy="677863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需要</a:t>
            </a:r>
            <a:r>
              <a:rPr lang="zh-CN" altLang="en-US" sz="32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审核以下主要文件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2591712"/>
              </p:ext>
            </p:extLst>
          </p:nvPr>
        </p:nvGraphicFramePr>
        <p:xfrm>
          <a:off x="181429" y="971550"/>
          <a:ext cx="8744857" cy="5886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1043608" y="5157192"/>
            <a:ext cx="504056" cy="21602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4500" y="49893"/>
            <a:ext cx="8348663" cy="678187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zh-CN" altLang="en-US" sz="32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过程 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5299" name="Slide Number Placeholder 6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3839BB3A-24A8-4116-850E-8C8C5107EC9D}" type="slidenum">
              <a:rPr lang="en-US" altLang="en-US" sz="1400" b="1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pPr eaLnBrk="1" hangingPunct="1"/>
              <a:t>13</a:t>
            </a:fld>
            <a:endParaRPr lang="en-US" altLang="en-US" sz="14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55300" name="Group 1"/>
          <p:cNvGrpSpPr>
            <a:grpSpLocks/>
          </p:cNvGrpSpPr>
          <p:nvPr/>
        </p:nvGrpSpPr>
        <p:grpSpPr bwMode="auto">
          <a:xfrm>
            <a:off x="207963" y="1083252"/>
            <a:ext cx="9040812" cy="3412153"/>
            <a:chOff x="217890" y="1628932"/>
            <a:chExt cx="9492777" cy="3411703"/>
          </a:xfrm>
        </p:grpSpPr>
        <p:cxnSp>
          <p:nvCxnSpPr>
            <p:cNvPr id="5" name="Straight Connector 4"/>
            <p:cNvCxnSpPr>
              <a:endCxn id="59" idx="2"/>
            </p:cNvCxnSpPr>
            <p:nvPr/>
          </p:nvCxnSpPr>
          <p:spPr>
            <a:xfrm>
              <a:off x="586266" y="3466989"/>
              <a:ext cx="7522547" cy="1904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504590" y="3384450"/>
              <a:ext cx="163352" cy="163491"/>
            </a:xfrm>
            <a:prstGeom prst="ellipse">
              <a:avLst/>
            </a:prstGeom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5303" name="TextBox 8"/>
            <p:cNvSpPr txBox="1">
              <a:spLocks noChangeArrowheads="1"/>
            </p:cNvSpPr>
            <p:nvPr/>
          </p:nvSpPr>
          <p:spPr bwMode="auto">
            <a:xfrm>
              <a:off x="1160722" y="3508375"/>
              <a:ext cx="901700" cy="307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zh-CN" altLang="en-US" sz="1400" b="1" dirty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意向书</a:t>
              </a:r>
              <a:endParaRPr lang="en-US" altLang="zh-CN" sz="1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771405" y="3384450"/>
              <a:ext cx="163352" cy="163491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524710" y="3384450"/>
              <a:ext cx="163352" cy="163491"/>
            </a:xfrm>
            <a:prstGeom prst="ellipse">
              <a:avLst/>
            </a:prstGeom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5306" name="TextBox 23"/>
            <p:cNvSpPr txBox="1">
              <a:spLocks noChangeArrowheads="1"/>
            </p:cNvSpPr>
            <p:nvPr/>
          </p:nvSpPr>
          <p:spPr bwMode="auto">
            <a:xfrm>
              <a:off x="217890" y="3508375"/>
              <a:ext cx="877421" cy="523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zh-CN" altLang="en-US" sz="1400" b="1" dirty="0" smtClean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可行性研究</a:t>
              </a:r>
              <a:endParaRPr lang="en-US" altLang="zh-CN" sz="1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5307" name="TextBox 24"/>
            <p:cNvSpPr txBox="1">
              <a:spLocks noChangeArrowheads="1"/>
            </p:cNvSpPr>
            <p:nvPr/>
          </p:nvSpPr>
          <p:spPr bwMode="auto">
            <a:xfrm>
              <a:off x="2164080" y="3508375"/>
              <a:ext cx="1303020" cy="307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zh-CN" altLang="en-US" sz="1400" b="1" dirty="0" smtClean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合同签订</a:t>
              </a:r>
              <a:endParaRPr lang="en-US" altLang="zh-CN" sz="1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7493741" y="3403498"/>
              <a:ext cx="165020" cy="163491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728184" y="3384450"/>
              <a:ext cx="163352" cy="163491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5310" name="TextBox 38"/>
            <p:cNvSpPr txBox="1">
              <a:spLocks noChangeArrowheads="1"/>
            </p:cNvSpPr>
            <p:nvPr/>
          </p:nvSpPr>
          <p:spPr bwMode="auto">
            <a:xfrm>
              <a:off x="682900" y="4090600"/>
              <a:ext cx="2020628" cy="307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zh-CN" altLang="en-US" sz="1400" b="1" dirty="0" smtClean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发</a:t>
              </a:r>
              <a:r>
                <a:rPr lang="zh-CN" altLang="en-US" sz="1400" b="1" dirty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展部</a:t>
              </a:r>
              <a:endParaRPr lang="en-US" altLang="zh-CN" sz="1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586266" y="4443173"/>
              <a:ext cx="2223594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diamond" w="med" len="med"/>
              <a:tailEnd type="arrow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59" name="Oval 58"/>
            <p:cNvSpPr/>
            <p:nvPr/>
          </p:nvSpPr>
          <p:spPr>
            <a:xfrm>
              <a:off x="8108813" y="3403498"/>
              <a:ext cx="165019" cy="163491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2851532" y="4444760"/>
              <a:ext cx="6380747" cy="0"/>
            </a:xfrm>
            <a:prstGeom prst="straightConnector1">
              <a:avLst/>
            </a:prstGeom>
            <a:ln>
              <a:solidFill>
                <a:srgbClr val="FFC000"/>
              </a:solidFill>
              <a:headEnd type="diamond" w="med" len="med"/>
              <a:tailEnd type="arrow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55315" name="Group 51"/>
            <p:cNvGrpSpPr>
              <a:grpSpLocks/>
            </p:cNvGrpSpPr>
            <p:nvPr/>
          </p:nvGrpSpPr>
          <p:grpSpPr bwMode="auto">
            <a:xfrm>
              <a:off x="5655193" y="3393974"/>
              <a:ext cx="3169297" cy="1464122"/>
              <a:chOff x="6437122" y="3393974"/>
              <a:chExt cx="3169297" cy="1464122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6973852" y="3393974"/>
                <a:ext cx="163352" cy="163491"/>
              </a:xfrm>
              <a:prstGeom prst="ellipse">
                <a:avLst/>
              </a:prstGeom>
              <a:solidFill>
                <a:srgbClr val="FFC000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437122" y="3544767"/>
                <a:ext cx="1231810" cy="30773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400" b="1" dirty="0" smtClean="0">
                    <a:solidFill>
                      <a:schemeClr val="bg2">
                        <a:lumMod val="25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+mn-cs"/>
                  </a:rPr>
                  <a:t>开</a:t>
                </a:r>
                <a:r>
                  <a:rPr lang="zh-CN" altLang="en-US" sz="1400" b="1" dirty="0">
                    <a:solidFill>
                      <a:schemeClr val="bg2">
                        <a:lumMod val="25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+mn-cs"/>
                  </a:rPr>
                  <a:t>业筹备</a:t>
                </a:r>
                <a:endParaRPr lang="en-US" altLang="zh-CN" sz="1400" b="1" dirty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endParaRPr>
              </a:p>
            </p:txBody>
          </p:sp>
          <p:sp>
            <p:nvSpPr>
              <p:cNvPr id="55333" name="TextBox 39"/>
              <p:cNvSpPr txBox="1">
                <a:spLocks noChangeArrowheads="1"/>
              </p:cNvSpPr>
              <p:nvPr/>
            </p:nvSpPr>
            <p:spPr bwMode="auto">
              <a:xfrm>
                <a:off x="7927467" y="4550360"/>
                <a:ext cx="861351" cy="3077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zh-CN" altLang="en-US" sz="1400" b="1" dirty="0" smtClean="0">
                    <a:solidFill>
                      <a:schemeClr val="bg2">
                        <a:lumMod val="25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运</a:t>
                </a:r>
                <a:r>
                  <a:rPr lang="zh-CN" altLang="en-US" sz="1400" b="1" dirty="0">
                    <a:solidFill>
                      <a:schemeClr val="bg2">
                        <a:lumMod val="25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营部</a:t>
                </a:r>
                <a:endParaRPr lang="en-US" altLang="zh-CN" sz="1400" b="1" dirty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55335" name="TextBox 59"/>
              <p:cNvSpPr txBox="1">
                <a:spLocks noChangeArrowheads="1"/>
              </p:cNvSpPr>
              <p:nvPr/>
            </p:nvSpPr>
            <p:spPr bwMode="auto">
              <a:xfrm>
                <a:off x="8375844" y="3545650"/>
                <a:ext cx="1230575" cy="3077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zh-CN" sz="1400" b="1" dirty="0">
                    <a:solidFill>
                      <a:schemeClr val="bg2">
                        <a:lumMod val="25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QA</a:t>
                </a:r>
                <a:r>
                  <a:rPr lang="zh-CN" altLang="en-US" sz="1400" b="1">
                    <a:solidFill>
                      <a:schemeClr val="bg2">
                        <a:lumMod val="25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质量审查</a:t>
                </a:r>
                <a:endParaRPr lang="en-US" altLang="zh-CN" sz="1400" b="1" dirty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55316" name="Group 14"/>
            <p:cNvGrpSpPr>
              <a:grpSpLocks/>
            </p:cNvGrpSpPr>
            <p:nvPr/>
          </p:nvGrpSpPr>
          <p:grpSpPr bwMode="auto">
            <a:xfrm>
              <a:off x="4800878" y="1797161"/>
              <a:ext cx="2969269" cy="1398402"/>
              <a:chOff x="4800878" y="1797161"/>
              <a:chExt cx="2969269" cy="1398402"/>
            </a:xfrm>
          </p:grpSpPr>
          <p:sp>
            <p:nvSpPr>
              <p:cNvPr id="30" name="Right Arrow 29"/>
              <p:cNvSpPr/>
              <p:nvPr/>
            </p:nvSpPr>
            <p:spPr>
              <a:xfrm rot="5400000">
                <a:off x="5857291" y="2442549"/>
                <a:ext cx="814280" cy="691747"/>
              </a:xfrm>
              <a:prstGeom prst="rightArrow">
                <a:avLst>
                  <a:gd name="adj1" fmla="val 72079"/>
                  <a:gd name="adj2" fmla="val 50000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55330" name="TextBox 30"/>
              <p:cNvSpPr txBox="1">
                <a:spLocks noChangeArrowheads="1"/>
              </p:cNvSpPr>
              <p:nvPr/>
            </p:nvSpPr>
            <p:spPr bwMode="auto">
              <a:xfrm>
                <a:off x="4800878" y="1797161"/>
                <a:ext cx="2969269" cy="5231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zh-CN" altLang="en-US" sz="1400" b="1" dirty="0" smtClean="0">
                    <a:solidFill>
                      <a:schemeClr val="bg2">
                        <a:lumMod val="25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总</a:t>
                </a:r>
                <a:r>
                  <a:rPr lang="zh-CN" altLang="en-US" sz="1400" b="1" dirty="0">
                    <a:solidFill>
                      <a:schemeClr val="bg2">
                        <a:lumMod val="25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经理到位</a:t>
                </a:r>
                <a:endParaRPr lang="en-US" altLang="en-US" sz="1400" b="1" dirty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pPr algn="ctr" eaLnBrk="1" hangingPunct="1"/>
                <a:r>
                  <a:rPr lang="en-US" altLang="en-US" sz="1400" b="1" dirty="0" smtClean="0">
                    <a:solidFill>
                      <a:schemeClr val="bg2">
                        <a:lumMod val="25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9-12</a:t>
                </a:r>
                <a:r>
                  <a:rPr lang="zh-CN" altLang="en-US" sz="1400" b="1" dirty="0" smtClean="0">
                    <a:solidFill>
                      <a:schemeClr val="bg2">
                        <a:lumMod val="25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个月</a:t>
                </a:r>
                <a:endParaRPr lang="en-US" altLang="en-US" sz="1400" b="1" dirty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55317" name="Group 13"/>
            <p:cNvGrpSpPr>
              <a:grpSpLocks/>
            </p:cNvGrpSpPr>
            <p:nvPr/>
          </p:nvGrpSpPr>
          <p:grpSpPr bwMode="auto">
            <a:xfrm>
              <a:off x="656040" y="1628932"/>
              <a:ext cx="9054627" cy="1842780"/>
              <a:chOff x="656040" y="1628932"/>
              <a:chExt cx="9054627" cy="1842780"/>
            </a:xfrm>
          </p:grpSpPr>
          <p:sp>
            <p:nvSpPr>
              <p:cNvPr id="55322" name="TextBox 21"/>
              <p:cNvSpPr txBox="1">
                <a:spLocks noChangeArrowheads="1"/>
              </p:cNvSpPr>
              <p:nvPr/>
            </p:nvSpPr>
            <p:spPr bwMode="auto">
              <a:xfrm>
                <a:off x="656040" y="1628932"/>
                <a:ext cx="2421374" cy="5231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zh-CN" sz="1400" b="1" dirty="0" smtClean="0">
                    <a:solidFill>
                      <a:schemeClr val="bg2">
                        <a:lumMod val="25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</a:t>
                </a:r>
                <a:endParaRPr lang="en-US" altLang="zh-CN" sz="1400" b="1" dirty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pPr algn="ctr" eaLnBrk="1" hangingPunct="1"/>
                <a:r>
                  <a:rPr lang="zh-CN" altLang="en-US" sz="1400" b="1" dirty="0" smtClean="0">
                    <a:solidFill>
                      <a:schemeClr val="bg2">
                        <a:lumMod val="25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项</a:t>
                </a:r>
                <a:r>
                  <a:rPr lang="zh-CN" altLang="en-US" sz="1400" b="1" dirty="0">
                    <a:solidFill>
                      <a:schemeClr val="bg2">
                        <a:lumMod val="25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目启</a:t>
                </a:r>
                <a:r>
                  <a:rPr lang="zh-CN" altLang="en-US" sz="1400" b="1" dirty="0" smtClean="0">
                    <a:solidFill>
                      <a:schemeClr val="bg2">
                        <a:lumMod val="25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动</a:t>
                </a:r>
                <a:r>
                  <a:rPr lang="en-US" altLang="zh-CN" sz="1400" b="1" dirty="0" smtClean="0">
                    <a:solidFill>
                      <a:schemeClr val="bg2">
                        <a:lumMod val="25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</a:t>
                </a:r>
                <a:endParaRPr lang="en-US" altLang="zh-CN" sz="1400" b="1" dirty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55323" name="TextBox 33"/>
              <p:cNvSpPr txBox="1">
                <a:spLocks noChangeArrowheads="1"/>
              </p:cNvSpPr>
              <p:nvPr/>
            </p:nvSpPr>
            <p:spPr bwMode="auto">
              <a:xfrm>
                <a:off x="6960927" y="2684255"/>
                <a:ext cx="1230574" cy="5231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altLang="zh-CN" sz="1400" b="1" dirty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pPr algn="ctr" eaLnBrk="1" hangingPunct="1"/>
                <a:r>
                  <a:rPr lang="zh-CN" altLang="en-US" sz="1400" b="1" dirty="0">
                    <a:solidFill>
                      <a:schemeClr val="bg2">
                        <a:lumMod val="25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酒店开业</a:t>
                </a:r>
                <a:endParaRPr lang="en-US" altLang="zh-CN" sz="1400" b="1" dirty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55324" name="TextBox 36"/>
              <p:cNvSpPr txBox="1">
                <a:spLocks noChangeArrowheads="1"/>
              </p:cNvSpPr>
              <p:nvPr/>
            </p:nvSpPr>
            <p:spPr bwMode="auto">
              <a:xfrm>
                <a:off x="2920884" y="2948561"/>
                <a:ext cx="3271042" cy="5231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zh-CN" sz="1400" b="1" dirty="0">
                    <a:solidFill>
                      <a:schemeClr val="bg2">
                        <a:lumMod val="25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</a:t>
                </a:r>
                <a:r>
                  <a:rPr lang="en-US" altLang="zh-CN" sz="1400" b="1" dirty="0" smtClean="0">
                    <a:solidFill>
                      <a:schemeClr val="bg2">
                        <a:lumMod val="25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       </a:t>
                </a:r>
                <a:r>
                  <a:rPr lang="zh-CN" altLang="en-US" sz="1400" b="1" dirty="0">
                    <a:solidFill>
                      <a:schemeClr val="bg2">
                        <a:lumMod val="25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建设阶段</a:t>
                </a:r>
                <a:endParaRPr lang="en-US" altLang="zh-CN" sz="1400" b="1" dirty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pPr eaLnBrk="1" hangingPunct="1"/>
                <a:endParaRPr lang="en-US" altLang="en-US" sz="1400" b="1" dirty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43" name="Straight Arrow Connector 42"/>
              <p:cNvCxnSpPr/>
              <p:nvPr/>
            </p:nvCxnSpPr>
            <p:spPr>
              <a:xfrm>
                <a:off x="7658761" y="3252705"/>
                <a:ext cx="1573517" cy="0"/>
              </a:xfrm>
              <a:prstGeom prst="straightConnector1">
                <a:avLst/>
              </a:prstGeom>
              <a:ln w="38100">
                <a:solidFill>
                  <a:schemeClr val="tx2"/>
                </a:solidFill>
                <a:prstDash val="dash"/>
                <a:headEnd type="none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>
                <a:off x="1861416" y="3252705"/>
                <a:ext cx="5797345" cy="0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headEnd type="diamond" w="med" len="med"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Right Arrow 44"/>
              <p:cNvSpPr/>
              <p:nvPr/>
            </p:nvSpPr>
            <p:spPr>
              <a:xfrm rot="5400000">
                <a:off x="1445942" y="2443382"/>
                <a:ext cx="814280" cy="690081"/>
              </a:xfrm>
              <a:prstGeom prst="rightArrow">
                <a:avLst>
                  <a:gd name="adj1" fmla="val 72079"/>
                  <a:gd name="adj2" fmla="val 50000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55328" name="TextBox 45"/>
              <p:cNvSpPr txBox="1">
                <a:spLocks noChangeArrowheads="1"/>
              </p:cNvSpPr>
              <p:nvPr/>
            </p:nvSpPr>
            <p:spPr bwMode="auto">
              <a:xfrm>
                <a:off x="8480093" y="2708229"/>
                <a:ext cx="1230574" cy="5231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zh-CN" altLang="en-US" sz="1400" b="1" dirty="0" smtClean="0">
                    <a:solidFill>
                      <a:schemeClr val="bg2">
                        <a:lumMod val="25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项目结束</a:t>
                </a:r>
                <a:endParaRPr lang="en-US" altLang="zh-CN" sz="1400" b="1" dirty="0" smtClean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pPr algn="ctr" eaLnBrk="1" hangingPunct="1"/>
                <a:r>
                  <a:rPr lang="en-US" altLang="zh-CN" sz="1400" b="1" dirty="0" smtClean="0">
                    <a:solidFill>
                      <a:schemeClr val="bg2">
                        <a:lumMod val="25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12</a:t>
                </a:r>
                <a:r>
                  <a:rPr lang="zh-CN" altLang="en-US" sz="1400" b="1" dirty="0" smtClean="0">
                    <a:solidFill>
                      <a:schemeClr val="bg2">
                        <a:lumMod val="25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个月</a:t>
                </a:r>
                <a:endParaRPr lang="en-US" altLang="zh-CN" sz="1400" b="1" dirty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cxnSp>
          <p:nvCxnSpPr>
            <p:cNvPr id="53" name="Straight Connector 52"/>
            <p:cNvCxnSpPr/>
            <p:nvPr/>
          </p:nvCxnSpPr>
          <p:spPr>
            <a:xfrm flipV="1">
              <a:off x="7593915" y="4858097"/>
              <a:ext cx="0" cy="182538"/>
            </a:xfrm>
            <a:prstGeom prst="line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9232278" y="3173341"/>
              <a:ext cx="0" cy="182538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4307639" y="3486163"/>
            <a:ext cx="1234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技</a:t>
            </a:r>
            <a:r>
              <a:rPr lang="zh-CN" altLang="en-US" sz="14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术</a:t>
            </a:r>
            <a:r>
              <a:rPr lang="zh-CN" altLang="en-US" sz="1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服务</a:t>
            </a:r>
            <a:r>
              <a:rPr lang="zh-CN" altLang="en-US" sz="14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部</a:t>
            </a:r>
            <a:endParaRPr lang="en-US" sz="14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50" name="Straight Arrow Connector 49"/>
          <p:cNvCxnSpPr/>
          <p:nvPr/>
        </p:nvCxnSpPr>
        <p:spPr bwMode="auto">
          <a:xfrm>
            <a:off x="5972969" y="4430794"/>
            <a:ext cx="3153751" cy="1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headEnd type="diamond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51" name="Picture 2" descr="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45" y="4663274"/>
            <a:ext cx="2302694" cy="150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 descr="C:\Users\lir\Desktop\132006_110123091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5823">
            <a:off x="3326616" y="4422205"/>
            <a:ext cx="2026595" cy="159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40"/>
          <p:cNvGrpSpPr>
            <a:grpSpLocks/>
          </p:cNvGrpSpPr>
          <p:nvPr/>
        </p:nvGrpSpPr>
        <p:grpSpPr bwMode="auto">
          <a:xfrm>
            <a:off x="1802886" y="1047750"/>
            <a:ext cx="5554328" cy="5476875"/>
            <a:chOff x="1638300" y="1454150"/>
            <a:chExt cx="5500688" cy="5172709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4" name="Oval 4"/>
            <p:cNvSpPr>
              <a:spLocks noChangeArrowheads="1"/>
            </p:cNvSpPr>
            <p:nvPr/>
          </p:nvSpPr>
          <p:spPr bwMode="auto">
            <a:xfrm>
              <a:off x="2246839" y="1950431"/>
              <a:ext cx="4395964" cy="4147163"/>
            </a:xfrm>
            <a:prstGeom prst="ellipse">
              <a:avLst/>
            </a:prstGeom>
            <a:noFill/>
            <a:ln w="19050">
              <a:noFill/>
              <a:prstDash val="sysDot"/>
              <a:round/>
              <a:headEnd type="none" w="sm" len="sm"/>
              <a:tailEnd type="none" w="sm" len="sm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41" name="Oval 18"/>
            <p:cNvSpPr>
              <a:spLocks noChangeArrowheads="1"/>
            </p:cNvSpPr>
            <p:nvPr/>
          </p:nvSpPr>
          <p:spPr bwMode="auto">
            <a:xfrm>
              <a:off x="5143500" y="1971694"/>
              <a:ext cx="1301750" cy="1244600"/>
            </a:xfrm>
            <a:prstGeom prst="ellipse">
              <a:avLst/>
            </a:prstGeom>
            <a:solidFill>
              <a:srgbClr val="CCFFCC"/>
            </a:solidFill>
            <a:ln w="28575">
              <a:noFill/>
              <a:round/>
              <a:headEnd type="none" w="sm" len="sm"/>
              <a:tailEnd type="none" w="sm" len="sm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47" name="Text Box 7"/>
            <p:cNvSpPr txBox="1">
              <a:spLocks noChangeArrowheads="1"/>
            </p:cNvSpPr>
            <p:nvPr/>
          </p:nvSpPr>
          <p:spPr bwMode="auto">
            <a:xfrm>
              <a:off x="5117740" y="2239802"/>
              <a:ext cx="1384007" cy="6685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zh-CN" altLang="en-US" sz="1600" dirty="0" smtClean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设</a:t>
              </a:r>
              <a:r>
                <a:rPr lang="zh-CN" altLang="en-US" sz="1600" dirty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计公</a:t>
              </a:r>
              <a:r>
                <a:rPr lang="zh-CN" altLang="en-US" sz="1600" dirty="0" smtClean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司</a:t>
              </a:r>
              <a:endParaRPr lang="en-US" altLang="zh-CN" sz="1600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altLang="zh-CN" sz="1600" dirty="0" smtClean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/</a:t>
              </a:r>
              <a:r>
                <a:rPr lang="zh-CN" altLang="en-US" sz="1600" dirty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顾问</a:t>
              </a:r>
              <a:endParaRPr lang="en-GB" sz="1600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48" name="Oval 8"/>
            <p:cNvSpPr>
              <a:spLocks noChangeArrowheads="1"/>
            </p:cNvSpPr>
            <p:nvPr/>
          </p:nvSpPr>
          <p:spPr bwMode="auto">
            <a:xfrm>
              <a:off x="5753100" y="3416300"/>
              <a:ext cx="1336674" cy="1243013"/>
            </a:xfrm>
            <a:prstGeom prst="ellipse">
              <a:avLst/>
            </a:prstGeom>
            <a:solidFill>
              <a:srgbClr val="CCECFF"/>
            </a:solidFill>
            <a:ln w="28575">
              <a:noFill/>
              <a:round/>
              <a:headEnd type="none" w="sm" len="sm"/>
              <a:tailEnd type="none" w="sm" len="sm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49" name="Text Box 9"/>
            <p:cNvSpPr txBox="1">
              <a:spLocks noChangeArrowheads="1"/>
            </p:cNvSpPr>
            <p:nvPr/>
          </p:nvSpPr>
          <p:spPr bwMode="auto">
            <a:xfrm>
              <a:off x="5753321" y="3712150"/>
              <a:ext cx="1385667" cy="65694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fontAlgn="auto" hangingPunct="1">
                <a:lnSpc>
                  <a:spcPct val="65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endParaRPr lang="en-US" altLang="zh-CN" sz="1600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  <a:p>
              <a:pPr algn="ctr" eaLnBrk="1" fontAlgn="auto" hangingPunct="1">
                <a:lnSpc>
                  <a:spcPct val="65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zh-CN" altLang="en-US" sz="1600" dirty="0" smtClean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概念</a:t>
              </a:r>
              <a:r>
                <a:rPr lang="en-US" altLang="zh-CN" sz="1600" dirty="0" smtClean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/</a:t>
              </a:r>
              <a:r>
                <a:rPr lang="zh-CN" altLang="en-US" sz="1600" dirty="0" smtClean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方案设</a:t>
              </a:r>
              <a:r>
                <a:rPr lang="zh-CN" altLang="en-US" sz="1600" dirty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计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50" name="Oval 10"/>
            <p:cNvSpPr>
              <a:spLocks noChangeArrowheads="1"/>
            </p:cNvSpPr>
            <p:nvPr/>
          </p:nvSpPr>
          <p:spPr bwMode="auto">
            <a:xfrm>
              <a:off x="5238750" y="4867274"/>
              <a:ext cx="1301750" cy="1243013"/>
            </a:xfrm>
            <a:prstGeom prst="ellipse">
              <a:avLst/>
            </a:prstGeom>
            <a:solidFill>
              <a:srgbClr val="CCCCFF"/>
            </a:solidFill>
            <a:ln w="28575">
              <a:noFill/>
              <a:round/>
              <a:headEnd type="none" w="sm" len="sm"/>
              <a:tailEnd type="none" w="sm" len="sm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51" name="Text Box 11"/>
            <p:cNvSpPr txBox="1">
              <a:spLocks noChangeArrowheads="1"/>
            </p:cNvSpPr>
            <p:nvPr/>
          </p:nvSpPr>
          <p:spPr bwMode="auto">
            <a:xfrm>
              <a:off x="5218968" y="5141018"/>
              <a:ext cx="1390645" cy="77321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fontAlgn="auto" hangingPunct="1">
                <a:lnSpc>
                  <a:spcPct val="65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endParaRPr lang="en-US" altLang="zh-CN" sz="1600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  <a:p>
              <a:pPr algn="ctr" eaLnBrk="1" fontAlgn="auto" hangingPunct="1">
                <a:lnSpc>
                  <a:spcPct val="65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zh-CN" altLang="en-US" sz="1600" dirty="0" smtClean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设计深化</a:t>
              </a:r>
              <a:endParaRPr lang="en-US" altLang="zh-CN" sz="1600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  <a:p>
              <a:pPr algn="ctr" eaLnBrk="1" fontAlgn="auto" hangingPunct="1">
                <a:lnSpc>
                  <a:spcPct val="65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zh-CN" altLang="en-US" sz="1600" dirty="0" smtClean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及样板间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52" name="Oval 12"/>
            <p:cNvSpPr>
              <a:spLocks noChangeArrowheads="1"/>
            </p:cNvSpPr>
            <p:nvPr/>
          </p:nvSpPr>
          <p:spPr bwMode="auto">
            <a:xfrm>
              <a:off x="3686174" y="5407659"/>
              <a:ext cx="1301750" cy="1219200"/>
            </a:xfrm>
            <a:prstGeom prst="ellipse">
              <a:avLst/>
            </a:prstGeom>
            <a:solidFill>
              <a:srgbClr val="FFCCFF"/>
            </a:solidFill>
            <a:ln w="28575">
              <a:noFill/>
              <a:round/>
              <a:headEnd type="none" w="sm" len="sm"/>
              <a:tailEnd type="none" w="sm" len="sm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53" name="Text Box 13"/>
            <p:cNvSpPr txBox="1">
              <a:spLocks noChangeArrowheads="1"/>
            </p:cNvSpPr>
            <p:nvPr/>
          </p:nvSpPr>
          <p:spPr bwMode="auto">
            <a:xfrm>
              <a:off x="3659056" y="5710765"/>
              <a:ext cx="1388986" cy="50579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fontAlgn="auto" hangingPunct="1">
                <a:lnSpc>
                  <a:spcPct val="65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endParaRPr lang="en-US" altLang="zh-CN" sz="1600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  <a:p>
              <a:pPr algn="ctr" eaLnBrk="1" fontAlgn="auto" hangingPunct="1">
                <a:lnSpc>
                  <a:spcPct val="65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zh-CN" altLang="en-US" sz="1600" dirty="0" smtClean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招标</a:t>
              </a:r>
              <a:r>
                <a:rPr lang="en-US" altLang="zh-CN" sz="1600" dirty="0" smtClean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/</a:t>
              </a:r>
              <a:r>
                <a:rPr lang="zh-CN" altLang="en-US" sz="1600" dirty="0" smtClean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采购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54" name="Oval 14"/>
            <p:cNvSpPr>
              <a:spLocks noChangeArrowheads="1"/>
            </p:cNvSpPr>
            <p:nvPr/>
          </p:nvSpPr>
          <p:spPr bwMode="auto">
            <a:xfrm>
              <a:off x="2271924" y="4852988"/>
              <a:ext cx="1301750" cy="1244600"/>
            </a:xfrm>
            <a:prstGeom prst="ellipse">
              <a:avLst/>
            </a:prstGeom>
            <a:solidFill>
              <a:srgbClr val="FFCC66"/>
            </a:solidFill>
            <a:ln w="28575">
              <a:noFill/>
              <a:round/>
              <a:headEnd type="none" w="sm" len="sm"/>
              <a:tailEnd type="none" w="sm" len="sm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55" name="Text Box 15"/>
            <p:cNvSpPr txBox="1">
              <a:spLocks noChangeArrowheads="1"/>
            </p:cNvSpPr>
            <p:nvPr/>
          </p:nvSpPr>
          <p:spPr bwMode="auto">
            <a:xfrm>
              <a:off x="2237547" y="5264150"/>
              <a:ext cx="1392305" cy="3197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zh-CN" altLang="en-US" sz="1600" dirty="0" smtClean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施工</a:t>
              </a:r>
              <a:r>
                <a:rPr lang="en-US" altLang="zh-CN" sz="1600" dirty="0" smtClean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/</a:t>
              </a:r>
              <a:r>
                <a:rPr lang="zh-CN" altLang="en-US" sz="1600" dirty="0" smtClean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装修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56" name="Oval 16"/>
            <p:cNvSpPr>
              <a:spLocks noChangeArrowheads="1"/>
            </p:cNvSpPr>
            <p:nvPr/>
          </p:nvSpPr>
          <p:spPr bwMode="auto">
            <a:xfrm>
              <a:off x="1638300" y="3435350"/>
              <a:ext cx="1301750" cy="1244600"/>
            </a:xfrm>
            <a:prstGeom prst="ellipse">
              <a:avLst/>
            </a:prstGeom>
            <a:ln>
              <a:noFill/>
              <a:headEnd type="none" w="sm" len="sm"/>
              <a:tailEnd type="none" w="sm" len="sm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8" name="Oval 18"/>
            <p:cNvSpPr>
              <a:spLocks noChangeArrowheads="1"/>
            </p:cNvSpPr>
            <p:nvPr/>
          </p:nvSpPr>
          <p:spPr bwMode="auto">
            <a:xfrm>
              <a:off x="2175480" y="1950431"/>
              <a:ext cx="1302693" cy="1245948"/>
            </a:xfrm>
            <a:prstGeom prst="ellipse">
              <a:avLst/>
            </a:prstGeom>
            <a:ln>
              <a:noFill/>
              <a:headEnd type="none" w="sm" len="sm"/>
              <a:tailEnd type="none" w="sm" len="sm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9" name="Text Box 19"/>
            <p:cNvSpPr txBox="1">
              <a:spLocks noChangeArrowheads="1"/>
            </p:cNvSpPr>
            <p:nvPr/>
          </p:nvSpPr>
          <p:spPr bwMode="auto">
            <a:xfrm>
              <a:off x="2092506" y="2206817"/>
              <a:ext cx="1385667" cy="50579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fontAlgn="auto" hangingPunct="1">
                <a:lnSpc>
                  <a:spcPct val="65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endParaRPr lang="en-US" altLang="zh-CN" sz="1600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  <a:p>
              <a:pPr algn="ctr" eaLnBrk="1" fontAlgn="auto" hangingPunct="1">
                <a:lnSpc>
                  <a:spcPct val="65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zh-CN" altLang="en-US" sz="1600" dirty="0" smtClean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开业及后续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60" name="Oval 20"/>
            <p:cNvSpPr>
              <a:spLocks noChangeArrowheads="1"/>
            </p:cNvSpPr>
            <p:nvPr/>
          </p:nvSpPr>
          <p:spPr bwMode="auto">
            <a:xfrm>
              <a:off x="3695700" y="1454150"/>
              <a:ext cx="1301750" cy="1243013"/>
            </a:xfrm>
            <a:prstGeom prst="ellipse">
              <a:avLst/>
            </a:prstGeom>
            <a:solidFill>
              <a:srgbClr val="FFFF99"/>
            </a:solidFill>
            <a:ln w="28575">
              <a:noFill/>
              <a:round/>
              <a:headEnd type="none" w="sm" len="sm"/>
              <a:tailEnd type="none" w="sm" len="sm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61" name="Text Box 21"/>
            <p:cNvSpPr txBox="1">
              <a:spLocks noChangeArrowheads="1"/>
            </p:cNvSpPr>
            <p:nvPr/>
          </p:nvSpPr>
          <p:spPr bwMode="auto">
            <a:xfrm>
              <a:off x="3776880" y="1757016"/>
              <a:ext cx="1140063" cy="50579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fontAlgn="auto" hangingPunct="1">
                <a:lnSpc>
                  <a:spcPct val="65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endParaRPr lang="en-US" altLang="zh-CN" sz="1600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  <a:p>
              <a:pPr algn="ctr" eaLnBrk="1" fontAlgn="auto" hangingPunct="1">
                <a:lnSpc>
                  <a:spcPct val="65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zh-CN" altLang="en-US" sz="1600" dirty="0" smtClean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项</a:t>
              </a:r>
              <a:r>
                <a:rPr lang="zh-CN" altLang="en-US" sz="1600" dirty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目立项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62" name="Text Box 33"/>
            <p:cNvSpPr txBox="1">
              <a:spLocks noChangeArrowheads="1"/>
            </p:cNvSpPr>
            <p:nvPr/>
          </p:nvSpPr>
          <p:spPr bwMode="auto">
            <a:xfrm>
              <a:off x="4291495" y="3664171"/>
              <a:ext cx="182188" cy="3197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56357" name="Line 84"/>
            <p:cNvSpPr>
              <a:spLocks noChangeShapeType="1"/>
            </p:cNvSpPr>
            <p:nvPr/>
          </p:nvSpPr>
          <p:spPr bwMode="auto">
            <a:xfrm>
              <a:off x="4381500" y="2673350"/>
              <a:ext cx="0" cy="533400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6358" name="Line 85"/>
            <p:cNvSpPr>
              <a:spLocks noChangeShapeType="1"/>
            </p:cNvSpPr>
            <p:nvPr/>
          </p:nvSpPr>
          <p:spPr bwMode="auto">
            <a:xfrm flipH="1">
              <a:off x="4991100" y="3054350"/>
              <a:ext cx="381000" cy="457200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6359" name="Line 86"/>
            <p:cNvSpPr>
              <a:spLocks noChangeShapeType="1"/>
            </p:cNvSpPr>
            <p:nvPr/>
          </p:nvSpPr>
          <p:spPr bwMode="auto">
            <a:xfrm flipH="1">
              <a:off x="5295900" y="4044950"/>
              <a:ext cx="457200" cy="0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6360" name="Line 87"/>
            <p:cNvSpPr>
              <a:spLocks noChangeShapeType="1"/>
            </p:cNvSpPr>
            <p:nvPr/>
          </p:nvSpPr>
          <p:spPr bwMode="auto">
            <a:xfrm>
              <a:off x="5067300" y="4654550"/>
              <a:ext cx="381000" cy="381000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6361" name="Line 88"/>
            <p:cNvSpPr>
              <a:spLocks noChangeShapeType="1"/>
            </p:cNvSpPr>
            <p:nvPr/>
          </p:nvSpPr>
          <p:spPr bwMode="auto">
            <a:xfrm>
              <a:off x="4381500" y="4959350"/>
              <a:ext cx="0" cy="381000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6362" name="Line 89"/>
            <p:cNvSpPr>
              <a:spLocks noChangeShapeType="1"/>
            </p:cNvSpPr>
            <p:nvPr/>
          </p:nvSpPr>
          <p:spPr bwMode="auto">
            <a:xfrm flipH="1">
              <a:off x="3390900" y="4654550"/>
              <a:ext cx="304800" cy="381000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6363" name="Line 90"/>
            <p:cNvSpPr>
              <a:spLocks noChangeShapeType="1"/>
            </p:cNvSpPr>
            <p:nvPr/>
          </p:nvSpPr>
          <p:spPr bwMode="auto">
            <a:xfrm>
              <a:off x="2933700" y="4044950"/>
              <a:ext cx="533400" cy="0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6364" name="Line 91"/>
            <p:cNvSpPr>
              <a:spLocks noChangeShapeType="1"/>
            </p:cNvSpPr>
            <p:nvPr/>
          </p:nvSpPr>
          <p:spPr bwMode="auto">
            <a:xfrm>
              <a:off x="3314700" y="2978150"/>
              <a:ext cx="457200" cy="457200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73" name="Oval 94"/>
            <p:cNvSpPr>
              <a:spLocks noChangeArrowheads="1"/>
            </p:cNvSpPr>
            <p:nvPr/>
          </p:nvSpPr>
          <p:spPr bwMode="auto">
            <a:xfrm>
              <a:off x="4229100" y="2520950"/>
              <a:ext cx="304800" cy="3048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2700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1</a:t>
              </a:r>
            </a:p>
          </p:txBody>
        </p:sp>
        <p:sp>
          <p:nvSpPr>
            <p:cNvPr id="75" name="Oval 97"/>
            <p:cNvSpPr>
              <a:spLocks noChangeArrowheads="1"/>
            </p:cNvSpPr>
            <p:nvPr/>
          </p:nvSpPr>
          <p:spPr bwMode="auto">
            <a:xfrm>
              <a:off x="5600701" y="3892550"/>
              <a:ext cx="304800" cy="3048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2700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3</a:t>
              </a:r>
            </a:p>
          </p:txBody>
        </p:sp>
        <p:sp>
          <p:nvSpPr>
            <p:cNvPr id="76" name="Oval 98"/>
            <p:cNvSpPr>
              <a:spLocks noChangeArrowheads="1"/>
            </p:cNvSpPr>
            <p:nvPr/>
          </p:nvSpPr>
          <p:spPr bwMode="auto">
            <a:xfrm>
              <a:off x="5295900" y="4883150"/>
              <a:ext cx="304800" cy="3048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2700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4</a:t>
              </a:r>
            </a:p>
          </p:txBody>
        </p:sp>
        <p:sp>
          <p:nvSpPr>
            <p:cNvPr id="77" name="Oval 99"/>
            <p:cNvSpPr>
              <a:spLocks noChangeArrowheads="1"/>
            </p:cNvSpPr>
            <p:nvPr/>
          </p:nvSpPr>
          <p:spPr bwMode="auto">
            <a:xfrm>
              <a:off x="4229100" y="5264150"/>
              <a:ext cx="304800" cy="3048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2700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5</a:t>
              </a:r>
            </a:p>
          </p:txBody>
        </p:sp>
        <p:sp>
          <p:nvSpPr>
            <p:cNvPr id="78" name="Oval 100"/>
            <p:cNvSpPr>
              <a:spLocks noChangeArrowheads="1"/>
            </p:cNvSpPr>
            <p:nvPr/>
          </p:nvSpPr>
          <p:spPr bwMode="auto">
            <a:xfrm>
              <a:off x="3238500" y="4883150"/>
              <a:ext cx="304800" cy="3048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2700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6</a:t>
              </a:r>
            </a:p>
          </p:txBody>
        </p:sp>
        <p:sp>
          <p:nvSpPr>
            <p:cNvPr id="79" name="Oval 103"/>
            <p:cNvSpPr>
              <a:spLocks noChangeArrowheads="1"/>
            </p:cNvSpPr>
            <p:nvPr/>
          </p:nvSpPr>
          <p:spPr bwMode="auto">
            <a:xfrm>
              <a:off x="2781300" y="3892550"/>
              <a:ext cx="304800" cy="3048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2700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7</a:t>
              </a:r>
            </a:p>
          </p:txBody>
        </p:sp>
        <p:sp>
          <p:nvSpPr>
            <p:cNvPr id="80" name="Oval 104"/>
            <p:cNvSpPr>
              <a:spLocks noChangeArrowheads="1"/>
            </p:cNvSpPr>
            <p:nvPr/>
          </p:nvSpPr>
          <p:spPr bwMode="auto">
            <a:xfrm>
              <a:off x="3162300" y="2825750"/>
              <a:ext cx="304800" cy="3048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2700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8</a:t>
              </a:r>
            </a:p>
          </p:txBody>
        </p:sp>
        <p:sp>
          <p:nvSpPr>
            <p:cNvPr id="74" name="Oval 96"/>
            <p:cNvSpPr>
              <a:spLocks noChangeArrowheads="1"/>
            </p:cNvSpPr>
            <p:nvPr/>
          </p:nvSpPr>
          <p:spPr bwMode="auto">
            <a:xfrm>
              <a:off x="5219700" y="2901950"/>
              <a:ext cx="304800" cy="3048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2700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2</a:t>
              </a:r>
            </a:p>
          </p:txBody>
        </p:sp>
      </p:grpSp>
      <p:sp>
        <p:nvSpPr>
          <p:cNvPr id="81" name="Title 2"/>
          <p:cNvSpPr>
            <a:spLocks noGrp="1"/>
          </p:cNvSpPr>
          <p:nvPr>
            <p:ph type="title"/>
          </p:nvPr>
        </p:nvSpPr>
        <p:spPr>
          <a:xfrm>
            <a:off x="441325" y="192088"/>
            <a:ext cx="8307139" cy="4286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32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酒</a:t>
            </a:r>
            <a:r>
              <a:rPr lang="zh-CN" altLang="en-US" sz="32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店建造八大阶段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3491124" y="2717257"/>
            <a:ext cx="2119491" cy="2182231"/>
            <a:chOff x="3101975" y="1566099"/>
            <a:chExt cx="2234720" cy="2182231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5" name="Oval 44"/>
            <p:cNvSpPr/>
            <p:nvPr/>
          </p:nvSpPr>
          <p:spPr>
            <a:xfrm>
              <a:off x="3101975" y="1566099"/>
              <a:ext cx="2234720" cy="2182231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sp>
        <p:sp>
          <p:nvSpPr>
            <p:cNvPr id="46" name="Oval 4"/>
            <p:cNvSpPr/>
            <p:nvPr/>
          </p:nvSpPr>
          <p:spPr>
            <a:xfrm>
              <a:off x="3224138" y="1885679"/>
              <a:ext cx="1990394" cy="1543071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780" tIns="17780" rIns="17780" bIns="17780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dirty="0" smtClean="0">
                  <a:ln w="18415" cmpd="sng">
                    <a:prstDash val="solid"/>
                  </a:ln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技</a:t>
              </a:r>
              <a:r>
                <a:rPr lang="zh-CN" altLang="en-US" sz="2800" dirty="0">
                  <a:ln w="18415" cmpd="sng">
                    <a:prstDash val="solid"/>
                  </a:ln>
                  <a:solidFill>
                    <a:schemeClr val="bg2">
                      <a:lumMod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术服务</a:t>
              </a:r>
              <a:endParaRPr lang="en-US" sz="2800" dirty="0">
                <a:ln w="18415" cmpd="sng">
                  <a:prstDash val="solid"/>
                </a:ln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42" name="Text Box 15"/>
          <p:cNvSpPr txBox="1">
            <a:spLocks noChangeArrowheads="1"/>
          </p:cNvSpPr>
          <p:nvPr/>
        </p:nvSpPr>
        <p:spPr bwMode="auto">
          <a:xfrm>
            <a:off x="1739485" y="3652590"/>
            <a:ext cx="1405882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1600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移交</a:t>
            </a:r>
            <a:r>
              <a:rPr lang="en-US" altLang="zh-CN" sz="1600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/</a:t>
            </a:r>
            <a:r>
              <a:rPr lang="zh-CN" altLang="en-US" sz="1600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验收</a:t>
            </a:r>
            <a:endParaRPr lang="en-US" altLang="zh-CN" sz="16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0"/>
          </p:nvPr>
        </p:nvSpPr>
        <p:spPr>
          <a:xfrm>
            <a:off x="444501" y="279400"/>
            <a:ext cx="8447979" cy="567880"/>
          </a:xfrm>
        </p:spPr>
        <p:txBody>
          <a:bodyPr/>
          <a:lstStyle/>
          <a:p>
            <a:r>
              <a:rPr lang="zh-CN" altLang="en-US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机电设施调</a:t>
            </a:r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试与验收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7887269"/>
              </p:ext>
            </p:extLst>
          </p:nvPr>
        </p:nvGraphicFramePr>
        <p:xfrm>
          <a:off x="193524" y="1066801"/>
          <a:ext cx="8527143" cy="5012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703" y="4286250"/>
            <a:ext cx="2902941" cy="205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119" y="1684338"/>
            <a:ext cx="2490108" cy="221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42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ubtitle 11"/>
          <p:cNvSpPr>
            <a:spLocks noGrp="1"/>
          </p:cNvSpPr>
          <p:nvPr>
            <p:ph type="subTitle" idx="11"/>
          </p:nvPr>
        </p:nvSpPr>
        <p:spPr>
          <a:xfrm>
            <a:off x="444500" y="260648"/>
            <a:ext cx="8375972" cy="586632"/>
          </a:xfrm>
        </p:spPr>
        <p:txBody>
          <a:bodyPr/>
          <a:lstStyle/>
          <a:p>
            <a:pPr algn="ctr"/>
            <a:r>
              <a:rPr lang="zh-CN" altLang="en-US" sz="28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质量保证审查（</a:t>
            </a:r>
            <a:r>
              <a:rPr lang="en-US" altLang="zh-CN" sz="28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QA</a:t>
            </a:r>
            <a:r>
              <a:rPr lang="zh-CN" altLang="en-US" sz="28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en-US" altLang="en-US" sz="28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0116" name="Date Placeholder 6"/>
          <p:cNvSpPr>
            <a:spLocks noGrp="1"/>
          </p:cNvSpPr>
          <p:nvPr>
            <p:ph type="dt" sz="half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dirty="0" smtClean="0"/>
          </a:p>
        </p:txBody>
      </p:sp>
      <p:sp>
        <p:nvSpPr>
          <p:cNvPr id="90117" name="Slide Number Placeholder 7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59EF7410-2F16-49D6-8FD5-409289641DCB}" type="slidenum">
              <a:rPr lang="en-US" altLang="en-US" smtClean="0"/>
              <a:pPr eaLnBrk="1" hangingPunct="1"/>
              <a:t>16</a:t>
            </a:fld>
            <a:endParaRPr lang="en-US" altLang="en-US" dirty="0" smtClean="0"/>
          </a:p>
        </p:txBody>
      </p:sp>
      <p:pic>
        <p:nvPicPr>
          <p:cNvPr id="901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1019175"/>
            <a:ext cx="3135313" cy="245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3805238"/>
            <a:ext cx="3198813" cy="250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1019175"/>
            <a:ext cx="3135313" cy="245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3805238"/>
            <a:ext cx="3201988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21"/>
          <p:cNvSpPr/>
          <p:nvPr/>
        </p:nvSpPr>
        <p:spPr>
          <a:xfrm>
            <a:off x="3106738" y="2933700"/>
            <a:ext cx="1482725" cy="1508125"/>
          </a:xfrm>
          <a:prstGeom prst="ellipse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048000" y="3248025"/>
            <a:ext cx="1600200" cy="9239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 marL="400303" indent="-400303" algn="ctr">
              <a:defRPr b="1">
                <a:solidFill>
                  <a:schemeClr val="bg1"/>
                </a:solidFill>
                <a:ea typeface="宋体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 smtClean="0"/>
              <a:t>QA</a:t>
            </a: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质量保证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审查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Flowchart: Alternate Process 23"/>
          <p:cNvSpPr/>
          <p:nvPr/>
        </p:nvSpPr>
        <p:spPr>
          <a:xfrm rot="20179722">
            <a:off x="6589713" y="4962525"/>
            <a:ext cx="2003425" cy="1133475"/>
          </a:xfrm>
          <a:prstGeom prst="flowChartAlternateProcess">
            <a:avLst/>
          </a:prstGeom>
          <a:ln w="76200">
            <a:solidFill>
              <a:schemeClr val="accent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5"/>
                </a:solidFill>
              </a:rPr>
              <a:t>IMPORTANT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dirty="0">
                <a:solidFill>
                  <a:schemeClr val="accent5"/>
                </a:solidFill>
              </a:rPr>
              <a:t>重要</a:t>
            </a:r>
            <a:endParaRPr lang="en-US" sz="4800" b="1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281863" y="1352550"/>
            <a:ext cx="186213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zh-CN" altLang="en-US" sz="1600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审查：</a:t>
            </a:r>
            <a:endParaRPr lang="en-US" altLang="zh-CN" sz="16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 eaLnBrk="1" hangingPunct="1"/>
            <a:r>
              <a:rPr lang="en-US" altLang="zh-CN" sz="1600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1600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品牌标准</a:t>
            </a:r>
            <a:endParaRPr lang="en-US" altLang="zh-CN" sz="16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 eaLnBrk="1" hangingPunct="1"/>
            <a:r>
              <a:rPr lang="en-US" altLang="zh-CN" sz="1600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状况</a:t>
            </a:r>
            <a:endParaRPr lang="en-US" altLang="zh-CN" sz="1600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 eaLnBrk="1" hangingPunct="1"/>
            <a:r>
              <a:rPr lang="en-US" altLang="zh-CN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清洁度</a:t>
            </a:r>
            <a:endParaRPr lang="en-US" altLang="zh-CN" sz="1600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buFont typeface="Arial" charset="0"/>
              <a:buChar char="•"/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</a:t>
            </a:r>
            <a:r>
              <a:rPr lang="zh-CN" altLang="en-US" sz="1600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交报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告给业主</a:t>
            </a:r>
            <a:r>
              <a:rPr lang="zh-CN" altLang="en-US" sz="1600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和总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部</a:t>
            </a:r>
            <a:endParaRPr lang="en-US" altLang="zh-CN" sz="1600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buFont typeface="Arial" charset="0"/>
              <a:buChar char="•"/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每</a:t>
            </a:r>
            <a:r>
              <a:rPr lang="zh-CN" altLang="en-US" sz="1600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年一次</a:t>
            </a:r>
            <a:endParaRPr lang="en-US" altLang="zh-CN" sz="1600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689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8" name="Rectangle 6"/>
          <p:cNvSpPr>
            <a:spLocks noChangeArrowheads="1"/>
          </p:cNvSpPr>
          <p:nvPr/>
        </p:nvSpPr>
        <p:spPr bwMode="auto">
          <a:xfrm>
            <a:off x="366263" y="138263"/>
            <a:ext cx="84450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323" tIns="44861" rIns="35323" bIns="44861" anchor="b"/>
          <a:lstStyle/>
          <a:p>
            <a:pPr defTabSz="895470">
              <a:lnSpc>
                <a:spcPts val="1961"/>
              </a:lnSpc>
              <a:spcBef>
                <a:spcPts val="397"/>
              </a:spcBef>
            </a:pPr>
            <a:r>
              <a:rPr lang="zh-TW" altLang="en-GB" sz="32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酒店</a:t>
            </a:r>
            <a:r>
              <a:rPr lang="zh-CN" altLang="en-US" sz="32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筹备</a:t>
            </a:r>
            <a:r>
              <a:rPr lang="zh-TW" altLang="en-GB" sz="32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开业</a:t>
            </a:r>
            <a:r>
              <a:rPr lang="zh-CN" altLang="en-US" sz="32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必要</a:t>
            </a:r>
            <a:r>
              <a:rPr lang="zh-TW" altLang="en-GB" sz="32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文件</a:t>
            </a:r>
            <a:endParaRPr lang="zh-TW" altLang="en-US" sz="32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85477" y="4840501"/>
            <a:ext cx="2829619" cy="11049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zh-CN" altLang="en-US" sz="14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开</a:t>
            </a:r>
            <a:r>
              <a:rPr lang="zh-CN" altLang="en-US" sz="1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业前必须得</a:t>
            </a:r>
            <a:r>
              <a:rPr lang="zh-CN" altLang="en-US" sz="14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到营业前消防安全检查合</a:t>
            </a:r>
            <a:r>
              <a:rPr lang="zh-CN" altLang="en-US" sz="1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格</a:t>
            </a:r>
            <a:r>
              <a:rPr lang="zh-CN" altLang="en-US" sz="14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证</a:t>
            </a:r>
            <a:r>
              <a:rPr lang="en-US" altLang="zh-CN" sz="14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altLang="zh-CN" sz="14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endParaRPr lang="en-US" sz="14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0" b="10792"/>
          <a:stretch/>
        </p:blipFill>
        <p:spPr>
          <a:xfrm>
            <a:off x="472619" y="2279777"/>
            <a:ext cx="2762686" cy="322534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472619" y="1024636"/>
            <a:ext cx="2829619" cy="14387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zh-CN" altLang="en-US" sz="16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必须得到当地消防局验收合格意见书，酒店运营团队才能在建筑内办公</a:t>
            </a:r>
            <a:endParaRPr lang="en-US" sz="16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9808" y="1340768"/>
            <a:ext cx="360040" cy="1177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31640" y="2618254"/>
            <a:ext cx="47830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Picture 2" descr="http://119.china.com.cn/ztbd/images/attachement/jpg/site1/20090923/001e907cd1520c23bff1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180" y="620688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36912"/>
            <a:ext cx="3039947" cy="21081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427984" y="3316991"/>
            <a:ext cx="527956" cy="3280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1600" y="2924944"/>
            <a:ext cx="360040" cy="45719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91680" y="2996952"/>
            <a:ext cx="432048" cy="72008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3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26357" y="253093"/>
            <a:ext cx="6679474" cy="678187"/>
          </a:xfrm>
        </p:spPr>
        <p:txBody>
          <a:bodyPr>
            <a:normAutofit/>
          </a:bodyPr>
          <a:lstStyle/>
          <a:p>
            <a:pPr algn="l"/>
            <a:r>
              <a:rPr lang="zh-CN" altLang="en-US" sz="32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zh-CN" altLang="en-US" sz="32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三方消防安全检查</a:t>
            </a:r>
          </a:p>
        </p:txBody>
      </p:sp>
      <p:sp>
        <p:nvSpPr>
          <p:cNvPr id="114694" name="Rectangle 6"/>
          <p:cNvSpPr>
            <a:spLocks noChangeArrowheads="1"/>
          </p:cNvSpPr>
          <p:nvPr/>
        </p:nvSpPr>
        <p:spPr bwMode="auto">
          <a:xfrm>
            <a:off x="266587" y="1229395"/>
            <a:ext cx="3915661" cy="107111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5396" tIns="42698" rIns="85396" bIns="42698">
            <a:spAutoFit/>
          </a:bodyPr>
          <a:lstStyle/>
          <a:p>
            <a:pPr marL="285750" indent="-285750" defTabSz="895470">
              <a:spcBef>
                <a:spcPct val="10000"/>
              </a:spcBef>
              <a:buClr>
                <a:schemeClr val="accent2"/>
              </a:buClr>
              <a:buFont typeface="Arial" pitchFamily="34" charset="0"/>
              <a:buChar char="•"/>
            </a:pPr>
            <a:r>
              <a:rPr lang="zh-CN" altLang="zh-TW" sz="1600" b="1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根据酒</a:t>
            </a:r>
            <a:r>
              <a:rPr lang="zh-CN" altLang="zh-TW" sz="1600" b="1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店开业程序，业主方需要聘请</a:t>
            </a:r>
            <a:r>
              <a:rPr lang="zh-CN" altLang="zh-TW" sz="1600" b="1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由</a:t>
            </a:r>
            <a:r>
              <a:rPr lang="zh-CN" altLang="en-US" sz="1600" b="1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管</a:t>
            </a:r>
            <a:r>
              <a:rPr lang="zh-CN" altLang="en-US" sz="1600" b="1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理公司</a:t>
            </a:r>
            <a:r>
              <a:rPr lang="zh-CN" altLang="zh-TW" sz="1600" b="1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指</a:t>
            </a:r>
            <a:r>
              <a:rPr lang="zh-CN" altLang="zh-TW" sz="1600" b="1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定的第三方消防顾</a:t>
            </a:r>
            <a:r>
              <a:rPr lang="zh-CN" altLang="zh-TW" sz="1600" b="1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问</a:t>
            </a:r>
            <a:r>
              <a:rPr lang="zh-CN" altLang="en-US" sz="1600" b="1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zh-TW" sz="1600" b="1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并</a:t>
            </a:r>
            <a:r>
              <a:rPr lang="zh-CN" altLang="zh-TW" sz="1600" b="1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由此顾问检查批准，才能开业</a:t>
            </a:r>
            <a:r>
              <a:rPr lang="zh-CN" altLang="zh-TW" sz="1600" b="1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en-US" altLang="zh-CN" sz="1600" b="1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altLang="zh-CN" sz="1600" b="1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endParaRPr lang="en-US" altLang="zh-TW" sz="1600" b="1" dirty="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064" y="1090363"/>
            <a:ext cx="311883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184064" y="3919704"/>
            <a:ext cx="3200702" cy="2530846"/>
            <a:chOff x="422821" y="3882355"/>
            <a:chExt cx="3360737" cy="2530846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21" y="3882355"/>
              <a:ext cx="3360737" cy="253084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750498" y="4071668"/>
              <a:ext cx="1268083" cy="6038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558425" y="4681070"/>
            <a:ext cx="1944216" cy="10081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zh-CN" altLang="en-US" sz="1600" b="1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第三方消防顾问最后审查意见</a:t>
            </a:r>
            <a:r>
              <a:rPr lang="en-US" altLang="zh-CN" sz="1600" b="1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altLang="zh-CN" sz="1600" b="1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endParaRPr lang="en-US" sz="1600" b="1" dirty="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80312" y="4365104"/>
            <a:ext cx="288032" cy="11934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80312" y="4869160"/>
            <a:ext cx="72008" cy="14401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AutoShape 2" descr="http://img3.imgtn.bdimg.com/it/u=3545782200,1073511679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http://img3.imgtn.bdimg.com/it/u=3545782200,1073511679&amp;fm=21&amp;gp=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6" descr="http://img3.imgtn.bdimg.com/it/u=3545782200,1073511679&amp;fm=21&amp;gp=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2730841" cy="251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34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zh-CN" altLang="en-US" sz="32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国际连锁酒店遍布全球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Content Placeholder 3" descr="PIPELINE MAP 16-9UPDATED-July12,201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16148"/>
            <a:ext cx="8229600" cy="4294066"/>
          </a:xfrm>
        </p:spPr>
      </p:pic>
    </p:spTree>
    <p:extLst>
      <p:ext uri="{BB962C8B-B14F-4D97-AF65-F5344CB8AC3E}">
        <p14:creationId xmlns:p14="http://schemas.microsoft.com/office/powerpoint/2010/main" val="161051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30226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21" y="1484784"/>
            <a:ext cx="33083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 descr="C:\Users\lir\Desktop\总工会&amp;workshop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497" y="2132856"/>
            <a:ext cx="4892575" cy="246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3"/>
          <p:cNvSpPr txBox="1">
            <a:spLocks noChangeArrowheads="1"/>
          </p:cNvSpPr>
          <p:nvPr/>
        </p:nvSpPr>
        <p:spPr bwMode="auto">
          <a:xfrm>
            <a:off x="606425" y="4792663"/>
            <a:ext cx="67633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zh-CN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Holiday Inn </a:t>
            </a:r>
            <a:r>
              <a:rPr lang="zh-CN" alt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假日酒店创始人凯默斯</a:t>
            </a:r>
            <a:r>
              <a:rPr lang="en-US" altLang="zh-CN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.</a:t>
            </a:r>
            <a:r>
              <a:rPr lang="zh-CN" alt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威尔逊</a:t>
            </a:r>
            <a:r>
              <a:rPr lang="zh-CN" altLang="en-US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（</a:t>
            </a:r>
            <a:r>
              <a:rPr lang="en-US" altLang="zh-CN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K</a:t>
            </a:r>
            <a:r>
              <a:rPr lang="en-US" altLang="zh-CN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emmons</a:t>
            </a:r>
            <a:r>
              <a:rPr lang="en-US" altLang="zh-CN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Wilson</a:t>
            </a:r>
            <a:r>
              <a:rPr lang="zh-CN" alt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）</a:t>
            </a:r>
            <a:endParaRPr lang="en-US" altLang="en-US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ubtitle 1"/>
          <p:cNvSpPr>
            <a:spLocks noGrp="1"/>
          </p:cNvSpPr>
          <p:nvPr>
            <p:ph type="subTitle" idx="10"/>
          </p:nvPr>
        </p:nvSpPr>
        <p:spPr>
          <a:xfrm>
            <a:off x="179512" y="525808"/>
            <a:ext cx="8640961" cy="321472"/>
          </a:xfrm>
        </p:spPr>
        <p:txBody>
          <a:bodyPr/>
          <a:lstStyle/>
          <a:p>
            <a:r>
              <a:rPr lang="zh-CN" altLang="en-US" sz="28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国际连锁酒店</a:t>
            </a:r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优</a:t>
            </a:r>
            <a:r>
              <a:rPr lang="zh-CN" altLang="en-US" sz="28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势</a:t>
            </a:r>
            <a:endParaRPr lang="en-US" altLang="zh-CN" sz="28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en-US" sz="28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2165" name="Slide Number Placeholder 6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F4FBCDE8-D8A7-49B3-A780-48CF0368230A}" type="slidenum">
              <a:rPr lang="en-US" altLang="en-US" smtClean="0"/>
              <a:pPr eaLnBrk="1" hangingPunct="1"/>
              <a:t>20</a:t>
            </a:fld>
            <a:endParaRPr lang="en-US" altLang="en-US" dirty="0" smtClean="0"/>
          </a:p>
        </p:txBody>
      </p:sp>
      <p:pic>
        <p:nvPicPr>
          <p:cNvPr id="92166" name="Picture 4" descr="http://www.hiltontohome.com/images/spac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1814513"/>
            <a:ext cx="48355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7" name="Picture 5" descr="http://www.hiltontohome.com/images/spac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1814513"/>
            <a:ext cx="48355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1124744"/>
            <a:ext cx="679514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品牌知名度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全球订房系统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忠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实客户会员计划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5785" y="2488845"/>
            <a:ext cx="468052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国际连锁酒</a:t>
            </a:r>
            <a:r>
              <a:rPr lang="zh-CN" altLang="en-US" sz="28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店模式</a:t>
            </a:r>
            <a:endParaRPr lang="en-US" altLang="zh-CN" sz="28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业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主</a:t>
            </a: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全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权管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理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非业主</a:t>
            </a: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全权管理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特许经营（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Franchise</a:t>
            </a: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endParaRPr lang="en-US" altLang="en-US" sz="28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4399543"/>
            <a:ext cx="3962697" cy="214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38143"/>
            <a:ext cx="4093646" cy="166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852" y="1628800"/>
            <a:ext cx="3868763" cy="187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2780928"/>
            <a:ext cx="3959889" cy="2178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690" y="4293096"/>
            <a:ext cx="3446389" cy="224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5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87624" y="2276872"/>
            <a:ext cx="6679595" cy="67818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sz="4800" b="1" u="sng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标准与要求</a:t>
            </a:r>
            <a:endParaRPr lang="en-US" sz="4800" b="1" u="sng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Date Placeholder 5"/>
          <p:cNvSpPr>
            <a:spLocks noGrp="1"/>
          </p:cNvSpPr>
          <p:nvPr>
            <p:ph type="dt" sz="half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9397" name="Slide Number Placeholder 6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97EB8A44-0F42-4955-B826-99F709681F51}" type="slidenum">
              <a:rPr lang="en-US" altLang="en-US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pPr eaLnBrk="1" hangingPunct="1"/>
              <a:t>22</a:t>
            </a:fld>
            <a:endParaRPr lang="en-US" altLang="en-US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9398" name="Picture 4" descr="http://www.hiltontohome.com/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1814513"/>
            <a:ext cx="48355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5" descr="http://www.hiltontohome.com/images/spac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1814513"/>
            <a:ext cx="48355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9854" y="931447"/>
            <a:ext cx="4004153" cy="1495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9848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要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求 </a:t>
            </a:r>
            <a:endParaRPr lang="en-US" altLang="zh-CN" sz="1600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431454" indent="-431454" defTabSz="119848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CN" altLang="en-US" sz="1600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娱乐</a:t>
            </a:r>
            <a:r>
              <a:rPr lang="en-US" altLang="zh-CN" sz="1600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KTV</a:t>
            </a:r>
            <a:r>
              <a:rPr lang="zh-CN" altLang="en-US" sz="1600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及桑拿洗浴不建议设置在酒店</a:t>
            </a:r>
            <a:endParaRPr lang="en-US" altLang="zh-CN" sz="16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431454" indent="-431454" defTabSz="119848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CN" altLang="en-US" sz="1600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必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须和酒店区完全分隔不连通</a:t>
            </a:r>
          </a:p>
          <a:p>
            <a:pPr marL="431454" indent="-431454" defTabSz="119848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CN" altLang="en-US" sz="1600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独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立的入口，不在酒店正立面</a:t>
            </a:r>
          </a:p>
          <a:p>
            <a:pPr marL="431454" indent="-431454" defTabSz="119848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CN" altLang="en-US" sz="1600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独立客梯和服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务电</a:t>
            </a:r>
            <a:r>
              <a:rPr lang="zh-CN" altLang="en-US" sz="1600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梯</a:t>
            </a:r>
            <a:endParaRPr lang="en-US" altLang="zh-CN" sz="1600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431454" indent="-431454" defTabSz="119848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CN" altLang="en-US" sz="1600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独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立的后场区</a:t>
            </a:r>
            <a:endParaRPr lang="en-US" altLang="zh-CN" sz="1600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51520" y="332656"/>
            <a:ext cx="42941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119848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酒店和娱乐区</a:t>
            </a:r>
            <a:endParaRPr lang="zh-CN" altLang="en-US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2134" y="4651395"/>
            <a:ext cx="1531937" cy="1200150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KTV + SAUNA SPA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娱乐及</a:t>
            </a:r>
            <a:endParaRPr lang="en-US" altLang="zh-CN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桑拿洗浴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99792" y="2680489"/>
            <a:ext cx="1530350" cy="3140075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HOTEL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酒店</a:t>
            </a:r>
            <a:endParaRPr lang="en-US" altLang="zh-CN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089931"/>
            <a:ext cx="2244930" cy="416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57545" y="5502307"/>
            <a:ext cx="2954655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19848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无障碍客房要求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1%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钥匙数</a:t>
            </a:r>
            <a:endParaRPr lang="en-US" altLang="zh-CN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4500" y="188640"/>
            <a:ext cx="8264525" cy="678187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zh-CN" altLang="en-US" sz="32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样板区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4517" name="Slide Number Placeholder 6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019454A8-104B-47AA-8334-D70C2729C48E}" type="slidenum">
              <a:rPr lang="en-US" altLang="en-US" smtClean="0">
                <a:latin typeface="楷体" panose="02010609060101010101" pitchFamily="49" charset="-122"/>
                <a:ea typeface="楷体" panose="02010609060101010101" pitchFamily="49" charset="-122"/>
              </a:rPr>
              <a:pPr eaLnBrk="1" hangingPunct="1"/>
              <a:t>23</a:t>
            </a:fld>
            <a:endParaRPr lang="en-US" altLang="en-US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4518" name="TextBox 3"/>
          <p:cNvSpPr txBox="1">
            <a:spLocks noChangeArrowheads="1"/>
          </p:cNvSpPr>
          <p:nvPr/>
        </p:nvSpPr>
        <p:spPr bwMode="auto">
          <a:xfrm>
            <a:off x="968375" y="1547813"/>
            <a:ext cx="3303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611560" y="1046163"/>
            <a:ext cx="4670053" cy="454749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54036" tIns="68625" rIns="54036" bIns="68625">
            <a:spAutoFit/>
          </a:bodyPr>
          <a:lstStyle/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1500" b="1" dirty="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要求建造</a:t>
            </a:r>
            <a:endParaRPr lang="en-US" altLang="zh-CN" sz="1500" b="1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285750" indent="-28575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150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1</a:t>
            </a: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间</a:t>
            </a:r>
            <a:r>
              <a:rPr lang="zh-CN" altLang="en-US" sz="1500" dirty="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标</a:t>
            </a: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准大床房</a:t>
            </a:r>
            <a:endParaRPr lang="en-US" altLang="zh-CN" sz="150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285750" indent="-28575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150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1</a:t>
            </a: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间</a:t>
            </a:r>
            <a:r>
              <a:rPr lang="zh-CN" altLang="en-US" sz="1500" dirty="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标</a:t>
            </a: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准双床</a:t>
            </a:r>
            <a:r>
              <a:rPr lang="zh-CN" altLang="en-US" sz="1500" dirty="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房</a:t>
            </a:r>
            <a:endParaRPr lang="en-US" altLang="zh-CN" sz="1500" dirty="0" smtClean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285750" indent="-28575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1500" dirty="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1</a:t>
            </a:r>
            <a:r>
              <a:rPr lang="zh-CN" altLang="en-US" sz="1500" dirty="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</a:t>
            </a: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套</a:t>
            </a:r>
            <a:r>
              <a:rPr lang="zh-CN" altLang="en-US" sz="1500" dirty="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房（推荐）</a:t>
            </a:r>
            <a:endParaRPr lang="en-US" altLang="zh-CN" sz="150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285750" indent="-28575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CN" altLang="en-US" sz="1500" dirty="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电梯厅和部</a:t>
            </a: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分客房走</a:t>
            </a:r>
            <a:r>
              <a:rPr lang="zh-CN" altLang="en-US" sz="1500" dirty="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廊</a:t>
            </a:r>
            <a:endParaRPr lang="en-US" altLang="zh-CN" sz="150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1500" b="1" dirty="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包</a:t>
            </a:r>
            <a:r>
              <a:rPr lang="zh-CN" altLang="en-US" sz="1500" b="1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括</a:t>
            </a:r>
            <a:endParaRPr lang="en-US" altLang="zh-CN" sz="1500" b="1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285750" indent="-28575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CN" altLang="en-US" sz="1500" dirty="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全部家具</a:t>
            </a:r>
            <a:endParaRPr lang="en-US" altLang="zh-CN" sz="1500" dirty="0" smtClean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285750" indent="-28575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CN" altLang="en-US" sz="1500" dirty="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带</a:t>
            </a: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连通门</a:t>
            </a:r>
            <a:endParaRPr lang="en-US" altLang="zh-CN" sz="150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285750" indent="-28575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CN" altLang="en-US" sz="1500" dirty="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艺</a:t>
            </a: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术装饰品</a:t>
            </a:r>
            <a:endParaRPr lang="en-US" altLang="zh-CN" sz="150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285750" indent="-28575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全部</a:t>
            </a:r>
            <a:r>
              <a:rPr lang="zh-CN" altLang="en-US" sz="1500" dirty="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客</a:t>
            </a: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人用</a:t>
            </a:r>
            <a:r>
              <a:rPr lang="zh-CN" altLang="en-US" sz="1500" dirty="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品</a:t>
            </a:r>
            <a:endParaRPr lang="en-US" altLang="zh-CN" sz="150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285750" indent="-28575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CN" altLang="en-US" sz="1500" dirty="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灯</a:t>
            </a: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光，强弱电路及面板</a:t>
            </a:r>
            <a:endParaRPr lang="en-US" altLang="zh-CN" sz="150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285750" indent="-28575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全</a:t>
            </a:r>
            <a:r>
              <a:rPr lang="zh-CN" altLang="en-US" sz="1500" dirty="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部机电设</a:t>
            </a: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备安装部位</a:t>
            </a:r>
            <a:endParaRPr lang="en-US" altLang="zh-CN" sz="150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en-US" altLang="zh-CN" sz="150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285750" indent="-28575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zh-CN" sz="150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64520" name="Picture 2" descr="D:\KengYang Laptop\WORK\Hiltons + DoubleTrees\HI GZ Tianhe\Twin-Deluxe-Room\Twin-Deluxe-R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1960">
            <a:off x="4992493" y="3958791"/>
            <a:ext cx="340995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3" descr="D:\KengYang Laptop\WORK\Hiltons + DoubleTrees\HI GZ Tianhe\King-Guest-Room\King-Guest-Ro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836712"/>
            <a:ext cx="3409950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http://img4.imgtn.bdimg.com/it/u=4123327926,1297160528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20888"/>
            <a:ext cx="2948687" cy="214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zh-CN" altLang="en-US" sz="28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客房</a:t>
            </a:r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重点标</a:t>
            </a:r>
            <a:r>
              <a:rPr lang="zh-CN" altLang="en-US" sz="28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准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6260139"/>
              </p:ext>
            </p:extLst>
          </p:nvPr>
        </p:nvGraphicFramePr>
        <p:xfrm>
          <a:off x="154215" y="1124744"/>
          <a:ext cx="8832548" cy="5399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zh-CN" altLang="en-US" sz="32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员</a:t>
            </a:r>
            <a:r>
              <a:rPr lang="zh-CN" altLang="en-US" sz="32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工餐厅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2948" name="Date Placeholder 5"/>
          <p:cNvSpPr>
            <a:spLocks noGrp="1"/>
          </p:cNvSpPr>
          <p:nvPr>
            <p:ph type="dt" sz="half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2949" name="Slide Number Placeholder 6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6A4D2879-FDC5-4C93-ABE6-073DA0133B07}" type="slidenum">
              <a:rPr lang="en-US" altLang="en-US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pPr eaLnBrk="1" hangingPunct="1"/>
              <a:t>25</a:t>
            </a:fld>
            <a:endParaRPr lang="en-US" altLang="en-US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2950" name="Text Placeholder 6"/>
          <p:cNvSpPr txBox="1">
            <a:spLocks/>
          </p:cNvSpPr>
          <p:nvPr/>
        </p:nvSpPr>
        <p:spPr bwMode="auto">
          <a:xfrm>
            <a:off x="441325" y="1052736"/>
            <a:ext cx="87026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3976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319088" indent="-192088" defTabSz="63976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630238" indent="-182563" defTabSz="63976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960438" indent="-192088" defTabSz="63976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1281113" indent="-192088" defTabSz="639763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1738313" indent="-192088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195513" indent="-192088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2652713" indent="-192088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109913" indent="-192088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563"/>
              </a:spcBef>
              <a:buFont typeface="Arial" charset="0"/>
              <a:buNone/>
            </a:pPr>
            <a:r>
              <a:rPr lang="zh-CN" altLang="en-US" sz="2100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应该由室</a:t>
            </a:r>
            <a:r>
              <a:rPr lang="zh-CN" altLang="en-US" sz="21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内设计师来设计</a:t>
            </a:r>
            <a:endParaRPr lang="en-US" altLang="en-US" sz="2100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2951" name="Picture 2" descr="C:\Users\kengyangtan\Desktop\Team Dining\fast-food-restaurant-interi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559">
            <a:off x="3411538" y="1571625"/>
            <a:ext cx="1811337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2" name="Picture 3" descr="C:\Users\kengyangtan\Desktop\Team Dining\shh_mcdonalds_0809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8927">
            <a:off x="5222875" y="1571625"/>
            <a:ext cx="3732213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3" name="Picture 4" descr="C:\Users\kengyangtan\Desktop\Team Dining\WestTK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6106">
            <a:off x="517525" y="1571625"/>
            <a:ext cx="2894013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4" name="Picture 5" descr="C:\Users\kengyangtan\Desktop\Team Dining\spirit_6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4073525"/>
            <a:ext cx="4241800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254625" y="5499100"/>
            <a:ext cx="3717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zh-CN" altLang="en-US" sz="2400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快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乐员工等于快乐的客</a:t>
            </a:r>
            <a:r>
              <a:rPr lang="zh-CN" altLang="en-US" sz="2400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人！</a:t>
            </a:r>
            <a:endParaRPr lang="en-US" altLang="en-US" sz="2400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更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衣室</a:t>
            </a:r>
            <a:endParaRPr 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13" y="1052736"/>
            <a:ext cx="4704521" cy="352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17909"/>
            <a:ext cx="3355964" cy="251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400" y="1412776"/>
            <a:ext cx="3183276" cy="2387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310571"/>
            <a:ext cx="1773125" cy="232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99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图片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3779912" y="1268760"/>
            <a:ext cx="5052759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Slide Number Placeholder 6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F8AA09F2-BB34-4D8E-966C-3AB22A79E307}" type="slidenum">
              <a:rPr lang="en-US" altLang="en-US" smtClean="0">
                <a:latin typeface="楷体" panose="02010609060101010101" pitchFamily="49" charset="-122"/>
                <a:ea typeface="楷体" panose="02010609060101010101" pitchFamily="49" charset="-122"/>
              </a:rPr>
              <a:pPr eaLnBrk="1" hangingPunct="1"/>
              <a:t>27</a:t>
            </a:fld>
            <a:endParaRPr lang="en-US" altLang="en-US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7047" name="Rectangle 5"/>
          <p:cNvSpPr>
            <a:spLocks noChangeArrowheads="1"/>
          </p:cNvSpPr>
          <p:nvPr/>
        </p:nvSpPr>
        <p:spPr bwMode="auto">
          <a:xfrm>
            <a:off x="323528" y="295275"/>
            <a:ext cx="286861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119697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defTabSz="119697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119697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119697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1196975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1196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1196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1196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1196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总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钥匙系统</a:t>
            </a:r>
          </a:p>
        </p:txBody>
      </p:sp>
      <p:pic>
        <p:nvPicPr>
          <p:cNvPr id="87049" name="Picture 4" descr="http://www.hiltontohome.com/images/spac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1814513"/>
            <a:ext cx="48355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3785" y="933450"/>
            <a:ext cx="4294188" cy="172970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19848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要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求 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defTabSz="119848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431454" indent="-431454" defTabSz="119848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机械钥匙四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级管理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431454" indent="-431454" defTabSz="119848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电子锁：贵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重物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品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保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险箱、会议室、健身房、商务中心、行政酒廊等</a:t>
            </a:r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431454" indent="-431454" defTabSz="119848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批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准的品牌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defTabSz="119848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grpSp>
        <p:nvGrpSpPr>
          <p:cNvPr id="87052" name="组合 10"/>
          <p:cNvGrpSpPr>
            <a:grpSpLocks noChangeAspect="1"/>
          </p:cNvGrpSpPr>
          <p:nvPr/>
        </p:nvGrpSpPr>
        <p:grpSpPr bwMode="auto">
          <a:xfrm>
            <a:off x="6356607" y="4869160"/>
            <a:ext cx="1428750" cy="1436688"/>
            <a:chOff x="5822266" y="1153222"/>
            <a:chExt cx="2500313" cy="2392766"/>
          </a:xfrm>
        </p:grpSpPr>
        <p:grpSp>
          <p:nvGrpSpPr>
            <p:cNvPr id="87054" name="组合 9"/>
            <p:cNvGrpSpPr>
              <a:grpSpLocks/>
            </p:cNvGrpSpPr>
            <p:nvPr/>
          </p:nvGrpSpPr>
          <p:grpSpPr bwMode="auto">
            <a:xfrm>
              <a:off x="5994493" y="1153222"/>
              <a:ext cx="2181964" cy="1101630"/>
              <a:chOff x="5994493" y="1153222"/>
              <a:chExt cx="2181964" cy="1101630"/>
            </a:xfrm>
          </p:grpSpPr>
          <p:pic>
            <p:nvPicPr>
              <p:cNvPr id="87056" name="Picture 17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24000" contrast="4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94493" y="1153222"/>
                <a:ext cx="1036637" cy="1038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7057" name="Picture 18" descr="ic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426" r="29736" b="51926"/>
              <a:stretch>
                <a:fillRect/>
              </a:stretch>
            </p:blipFill>
            <p:spPr bwMode="auto">
              <a:xfrm>
                <a:off x="7135398" y="1195551"/>
                <a:ext cx="1041059" cy="1059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7055" name="Picture 3" descr="D:\Work\1-Products\Schlage\1-Cylinder\1-Pic\SPA54002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2266" y="2329963"/>
              <a:ext cx="2500313" cy="1216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7053" name="Picture 18"/>
          <p:cNvPicPr>
            <a:picLocks noChangeAspect="1" noChangeArrowheads="1"/>
          </p:cNvPicPr>
          <p:nvPr/>
        </p:nvPicPr>
        <p:blipFill>
          <a:blip r:embed="rId7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6759">
            <a:off x="3362194" y="4635872"/>
            <a:ext cx="242887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6357" y="291193"/>
            <a:ext cx="6679474" cy="678187"/>
          </a:xfrm>
        </p:spPr>
        <p:txBody>
          <a:bodyPr>
            <a:normAutofit/>
          </a:bodyPr>
          <a:lstStyle/>
          <a:p>
            <a:pPr algn="l"/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消防与生命安全要点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22056" y="1010425"/>
            <a:ext cx="8294309" cy="561143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遵循国际和当地规范较严格标准和规范</a:t>
            </a:r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CN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UL/FM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认证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消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防报警系统</a:t>
            </a:r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+mj-lt"/>
              <a:buAutoNum type="arabicPeriod"/>
            </a:pP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客房带蜂鸣器烟感</a:t>
            </a:r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+mj-lt"/>
              <a:buAutoNum type="arabicPeriod"/>
            </a:pP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快速响应喷头</a:t>
            </a:r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+mj-lt"/>
              <a:buAutoNum type="arabicPeriod"/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声光报警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器</a:t>
            </a:r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+mj-lt"/>
              <a:buAutoNum type="arabicPeriod"/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布草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井内设喷淋和烟感</a:t>
            </a:r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+mj-lt"/>
              <a:buAutoNum type="arabicPeriod"/>
            </a:pP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冷库需设置喷淋</a:t>
            </a:r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+mj-lt"/>
              <a:buAutoNum type="arabicPeriod"/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干蒸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房内设置喷淋</a:t>
            </a:r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+mj-lt"/>
              <a:buAutoNum type="arabicPeriod"/>
            </a:pP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厨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房烟罩湿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式化学灭火系统 </a:t>
            </a:r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endParaRPr lang="zh-CN" altLang="en-US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Picture 5" descr="C:\Users\kengyangtan\Desktop\Fire\mgm1.j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0808"/>
            <a:ext cx="2696938" cy="442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67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2132" y="332656"/>
            <a:ext cx="4102988" cy="7489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布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草井内（在顶端及交替楼层</a:t>
            </a:r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) 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装喷淋</a:t>
            </a:r>
          </a:p>
          <a:p>
            <a:endParaRPr lang="zh-CN" altLang="en-US" sz="1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1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498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124422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98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045" y="3796464"/>
            <a:ext cx="2879780" cy="252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9862" name="Picture 6" descr="Bottom of linen chu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8708">
            <a:off x="4605706" y="1206359"/>
            <a:ext cx="2945483" cy="277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986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7806">
            <a:off x="6370352" y="3881883"/>
            <a:ext cx="2628149" cy="2356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96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6096" y="188913"/>
            <a:ext cx="2759075" cy="3311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708">
            <a:off x="5679248" y="3490378"/>
            <a:ext cx="2481263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913"/>
            <a:ext cx="4320158" cy="658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16" name="Rectangle 12"/>
          <p:cNvSpPr>
            <a:spLocks noChangeArrowheads="1"/>
          </p:cNvSpPr>
          <p:nvPr/>
        </p:nvSpPr>
        <p:spPr bwMode="auto">
          <a:xfrm>
            <a:off x="347219" y="309297"/>
            <a:ext cx="8445025" cy="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5323" tIns="44861" rIns="35323" bIns="44861" anchor="b"/>
          <a:lstStyle/>
          <a:p>
            <a:pPr defTabSz="895470">
              <a:spcBef>
                <a:spcPct val="20000"/>
              </a:spcBef>
              <a:spcAft>
                <a:spcPct val="20000"/>
              </a:spcAft>
            </a:pPr>
            <a:r>
              <a:rPr lang="zh-CN" altLang="en-GB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厨</a:t>
            </a:r>
            <a:r>
              <a:rPr lang="zh-CN" altLang="en-GB" b="1" dirty="0">
                <a:latin typeface="楷体" panose="02010609060101010101" pitchFamily="49" charset="-122"/>
                <a:ea typeface="楷体" panose="02010609060101010101" pitchFamily="49" charset="-122"/>
              </a:rPr>
              <a:t>房排烟罩灭火系</a:t>
            </a:r>
            <a:r>
              <a:rPr lang="zh-CN" altLang="en-GB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统</a:t>
            </a:r>
            <a:endParaRPr lang="zh-TW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1918" name="Rectangle 14"/>
          <p:cNvSpPr>
            <a:spLocks noChangeArrowheads="1"/>
          </p:cNvSpPr>
          <p:nvPr/>
        </p:nvSpPr>
        <p:spPr bwMode="auto">
          <a:xfrm>
            <a:off x="276795" y="994309"/>
            <a:ext cx="3575125" cy="90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5396" tIns="42698" rIns="85396" bIns="42698">
            <a:spAutoFit/>
          </a:bodyPr>
          <a:lstStyle/>
          <a:p>
            <a:pPr marL="285750" indent="-285750" defTabSz="895470">
              <a:lnSpc>
                <a:spcPts val="1961"/>
              </a:lnSpc>
              <a:spcBef>
                <a:spcPts val="397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altLang="zh-CN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UL</a:t>
            </a:r>
            <a:r>
              <a:rPr lang="zh-CN" altLang="en-GB" sz="1600" dirty="0">
                <a:latin typeface="楷体" panose="02010609060101010101" pitchFamily="49" charset="-122"/>
                <a:ea typeface="楷体" panose="02010609060101010101" pitchFamily="49" charset="-122"/>
              </a:rPr>
              <a:t>或</a:t>
            </a:r>
            <a:r>
              <a:rPr lang="en-GB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FM</a:t>
            </a:r>
            <a:r>
              <a:rPr lang="zh-CN" altLang="en-GB" sz="1600" dirty="0">
                <a:latin typeface="楷体" panose="02010609060101010101" pitchFamily="49" charset="-122"/>
                <a:ea typeface="楷体" panose="02010609060101010101" pitchFamily="49" charset="-122"/>
              </a:rPr>
              <a:t>认证产</a:t>
            </a:r>
            <a:r>
              <a:rPr lang="zh-CN" altLang="en-GB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品</a:t>
            </a:r>
            <a:endParaRPr lang="zh-CN" altLang="en-GB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 defTabSz="895470">
              <a:lnSpc>
                <a:spcPts val="1961"/>
              </a:lnSpc>
              <a:spcBef>
                <a:spcPts val="397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需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与自动报警系统、燃气泄漏探测系统及燃气截止阀作联动</a:t>
            </a:r>
            <a:endParaRPr lang="zh-TW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38" y="2095044"/>
            <a:ext cx="4431393" cy="359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imagesCA64GY0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309297"/>
            <a:ext cx="2845230" cy="196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151" y="2064539"/>
            <a:ext cx="1881497" cy="233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lir\Desktop\20110724112904_36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8238">
            <a:off x="5071156" y="2796064"/>
            <a:ext cx="1299560" cy="136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04202" y="3702096"/>
            <a:ext cx="15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latin typeface="楷体" panose="02010609060101010101" pitchFamily="49" charset="-122"/>
                <a:ea typeface="楷体" panose="02010609060101010101" pitchFamily="49" charset="-122"/>
              </a:rPr>
              <a:t>桑拿干蒸</a:t>
            </a:r>
            <a:r>
              <a:rPr lang="zh-CN" altLang="en-US" sz="1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房喷淋</a:t>
            </a:r>
            <a:endParaRPr lang="zh-CN" altLang="en-US" sz="1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873" y="4655004"/>
            <a:ext cx="4515639" cy="195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901182" y="4643263"/>
            <a:ext cx="30326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高温冷库和低温冷</a:t>
            </a:r>
            <a:r>
              <a:rPr lang="zh-CN" altLang="en-US" sz="14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库安</a:t>
            </a:r>
            <a:r>
              <a:rPr lang="zh-CN" altLang="en-US" sz="1400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装干式喷头</a:t>
            </a:r>
            <a:endParaRPr lang="en-US" sz="1400" dirty="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866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775" y="-3357"/>
            <a:ext cx="2632449" cy="363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13" name="Rectangle 13"/>
          <p:cNvSpPr>
            <a:spLocks noChangeArrowheads="1"/>
          </p:cNvSpPr>
          <p:nvPr/>
        </p:nvSpPr>
        <p:spPr bwMode="auto">
          <a:xfrm>
            <a:off x="366263" y="236121"/>
            <a:ext cx="8445025" cy="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5323" tIns="44861" rIns="35323" bIns="44861" anchor="b"/>
          <a:lstStyle/>
          <a:p>
            <a:pPr defTabSz="895470">
              <a:spcBef>
                <a:spcPct val="20000"/>
              </a:spcBef>
              <a:spcAft>
                <a:spcPct val="20000"/>
              </a:spcAft>
            </a:pPr>
            <a:r>
              <a:rPr lang="zh-CN" altLang="en-US" sz="2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火灾</a:t>
            </a:r>
            <a:r>
              <a:rPr lang="zh-CN" altLang="en-GB" sz="2200" b="1" dirty="0">
                <a:latin typeface="楷体" panose="02010609060101010101" pitchFamily="49" charset="-122"/>
                <a:ea typeface="楷体" panose="02010609060101010101" pitchFamily="49" charset="-122"/>
              </a:rPr>
              <a:t>自动报警系</a:t>
            </a:r>
            <a:r>
              <a:rPr lang="zh-CN" altLang="en-GB" sz="2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统</a:t>
            </a:r>
            <a:endParaRPr lang="en-US" altLang="zh-TW" sz="2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6014" name="Rectangle 14"/>
          <p:cNvSpPr>
            <a:spLocks noChangeArrowheads="1"/>
          </p:cNvSpPr>
          <p:nvPr/>
        </p:nvSpPr>
        <p:spPr bwMode="auto">
          <a:xfrm>
            <a:off x="278193" y="1245269"/>
            <a:ext cx="4764218" cy="1881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396" tIns="42698" rIns="85396" bIns="42698">
            <a:spAutoFit/>
          </a:bodyPr>
          <a:lstStyle/>
          <a:p>
            <a:pPr marL="285750" indent="-285750" defTabSz="895470">
              <a:lnSpc>
                <a:spcPts val="1961"/>
              </a:lnSpc>
              <a:spcBef>
                <a:spcPts val="397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zh-CN" altLang="en-US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具有</a:t>
            </a:r>
            <a:r>
              <a:rPr lang="en-GB" altLang="zh-CN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UL</a:t>
            </a:r>
            <a:r>
              <a:rPr lang="zh-CN" altLang="en-GB" sz="1400" dirty="0">
                <a:latin typeface="楷体" panose="02010609060101010101" pitchFamily="49" charset="-122"/>
                <a:ea typeface="楷体" panose="02010609060101010101" pitchFamily="49" charset="-122"/>
              </a:rPr>
              <a:t>或</a:t>
            </a:r>
            <a:r>
              <a:rPr lang="en-GB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  <a:t>FM</a:t>
            </a:r>
            <a:r>
              <a:rPr lang="zh-CN" altLang="en-GB" sz="1400" dirty="0">
                <a:latin typeface="楷体" panose="02010609060101010101" pitchFamily="49" charset="-122"/>
                <a:ea typeface="楷体" panose="02010609060101010101" pitchFamily="49" charset="-122"/>
              </a:rPr>
              <a:t>认</a:t>
            </a:r>
            <a:r>
              <a:rPr lang="zh-CN" altLang="en-GB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证及</a:t>
            </a:r>
            <a:r>
              <a:rPr lang="en-US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  <a:t>CCC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认证</a:t>
            </a:r>
            <a:r>
              <a:rPr lang="zh-CN" altLang="en-GB" sz="1400" dirty="0">
                <a:latin typeface="楷体" panose="02010609060101010101" pitchFamily="49" charset="-122"/>
                <a:ea typeface="楷体" panose="02010609060101010101" pitchFamily="49" charset="-122"/>
              </a:rPr>
              <a:t>产</a:t>
            </a:r>
            <a:r>
              <a:rPr lang="zh-CN" altLang="en-GB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品</a:t>
            </a:r>
          </a:p>
          <a:p>
            <a:pPr marL="285750" indent="-285750" defTabSz="895470">
              <a:lnSpc>
                <a:spcPts val="1961"/>
              </a:lnSpc>
              <a:spcBef>
                <a:spcPts val="397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zh-CN" altLang="zh-TW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四</a:t>
            </a:r>
            <a:r>
              <a:rPr lang="zh-CN" altLang="zh-TW" sz="1400" dirty="0">
                <a:latin typeface="楷体" panose="02010609060101010101" pitchFamily="49" charset="-122"/>
                <a:ea typeface="楷体" panose="02010609060101010101" pitchFamily="49" charset="-122"/>
              </a:rPr>
              <a:t>线环形回</a:t>
            </a:r>
            <a:r>
              <a:rPr lang="zh-CN" altLang="zh-TW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路</a:t>
            </a:r>
          </a:p>
          <a:p>
            <a:pPr marL="285750" indent="-285750" defTabSz="895470">
              <a:lnSpc>
                <a:spcPts val="1961"/>
              </a:lnSpc>
              <a:spcBef>
                <a:spcPts val="397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zh-CN" altLang="en-US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话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务</a:t>
            </a:r>
            <a:r>
              <a:rPr lang="zh-CN" altLang="en-US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员室</a:t>
            </a:r>
            <a:r>
              <a:rPr lang="zh-CN" altLang="zh-TW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设</a:t>
            </a:r>
            <a:r>
              <a:rPr lang="zh-CN" altLang="en-US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重复显示屏</a:t>
            </a:r>
            <a:endParaRPr lang="en-US" altLang="zh-CN" sz="1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 defTabSz="895470">
              <a:lnSpc>
                <a:spcPts val="1961"/>
              </a:lnSpc>
              <a:spcBef>
                <a:spcPts val="397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zh-TW" altLang="en-GB" sz="1400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客房</a:t>
            </a:r>
            <a:r>
              <a:rPr lang="zh-CN" altLang="en-GB" sz="1400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烟感器配嵌入式蜂鸣器</a:t>
            </a:r>
            <a:r>
              <a:rPr lang="en-GB" altLang="zh-CN" sz="1400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GB" sz="1400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床头位置为</a:t>
            </a:r>
            <a:r>
              <a:rPr lang="en-US" altLang="zh-CN" sz="1400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7</a:t>
            </a:r>
            <a:r>
              <a:rPr lang="en-GB" altLang="zh-CN" sz="1400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GB" sz="1400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分贝</a:t>
            </a:r>
            <a:r>
              <a:rPr lang="en-GB" altLang="zh-CN" sz="14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endParaRPr lang="en-GB" altLang="zh-CN" sz="1400" dirty="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 defTabSz="895470">
              <a:lnSpc>
                <a:spcPts val="1961"/>
              </a:lnSpc>
              <a:spcBef>
                <a:spcPts val="397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无障</a:t>
            </a:r>
            <a:r>
              <a:rPr lang="zh-CN" altLang="en-US" sz="14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碍</a:t>
            </a:r>
            <a:r>
              <a:rPr lang="zh-CN" altLang="en-GB" sz="14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卫</a:t>
            </a:r>
            <a:r>
              <a:rPr lang="zh-CN" altLang="en-GB" sz="1400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生间</a:t>
            </a:r>
            <a:r>
              <a:rPr lang="zh-TW" altLang="en-GB" sz="1400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声光报警</a:t>
            </a:r>
            <a:r>
              <a:rPr lang="zh-TW" altLang="en-GB" sz="14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器</a:t>
            </a:r>
            <a:endParaRPr lang="zh-TW" altLang="en-GB" sz="1400" dirty="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 defTabSz="895470">
              <a:lnSpc>
                <a:spcPts val="1961"/>
              </a:lnSpc>
              <a:spcBef>
                <a:spcPts val="397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zh-CN" altLang="en-GB" sz="14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声</a:t>
            </a:r>
            <a:r>
              <a:rPr lang="zh-CN" altLang="en-GB" sz="1400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光报</a:t>
            </a:r>
            <a:r>
              <a:rPr lang="zh-CN" altLang="en-GB" sz="14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警</a:t>
            </a:r>
            <a:r>
              <a:rPr lang="zh-CN" altLang="en-US" sz="14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器</a:t>
            </a:r>
            <a:endParaRPr lang="zh-CN" altLang="zh-TW" sz="1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56019" name="Picture 19" descr="imagesCAIBNN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9072">
            <a:off x="3741791" y="2679123"/>
            <a:ext cx="1293551" cy="69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0" name="Picture 20" descr="untitl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2158">
            <a:off x="4045701" y="443644"/>
            <a:ext cx="999140" cy="69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4211960" y="4000916"/>
            <a:ext cx="3592735" cy="2075447"/>
            <a:chOff x="3822" y="1401"/>
            <a:chExt cx="2570" cy="1380"/>
          </a:xfrm>
        </p:grpSpPr>
        <p:grpSp>
          <p:nvGrpSpPr>
            <p:cNvPr id="9" name="Group 20"/>
            <p:cNvGrpSpPr>
              <a:grpSpLocks/>
            </p:cNvGrpSpPr>
            <p:nvPr/>
          </p:nvGrpSpPr>
          <p:grpSpPr bwMode="auto">
            <a:xfrm>
              <a:off x="4458" y="1401"/>
              <a:ext cx="1934" cy="1380"/>
              <a:chOff x="6177" y="3635"/>
              <a:chExt cx="2738" cy="2015"/>
            </a:xfrm>
          </p:grpSpPr>
          <p:pic>
            <p:nvPicPr>
              <p:cNvPr id="11" name="Picture 1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5" y="3635"/>
                <a:ext cx="1620" cy="20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13" descr="2006_1011Jiuzhaigou11-10-06001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77" y="4752"/>
                <a:ext cx="1288" cy="8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" name="Picture 1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2" y="1788"/>
              <a:ext cx="766" cy="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" name="Picture 5" descr="DSCN139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61048"/>
            <a:ext cx="2523303" cy="221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9" descr="imag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4" y="3501007"/>
            <a:ext cx="903076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6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7329" y="171813"/>
            <a:ext cx="6679474" cy="678187"/>
          </a:xfrm>
        </p:spPr>
        <p:txBody>
          <a:bodyPr>
            <a:normAutofit/>
          </a:bodyPr>
          <a:lstStyle/>
          <a:p>
            <a:pPr algn="l"/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暖通系统要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点</a:t>
            </a:r>
            <a:endParaRPr lang="zh-CN" altLang="en-US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2790" y="817210"/>
            <a:ext cx="4849290" cy="4955686"/>
          </a:xfrm>
        </p:spPr>
        <p:txBody>
          <a:bodyPr>
            <a:normAutofit/>
          </a:bodyPr>
          <a:lstStyle/>
          <a:p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优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先电制冷</a:t>
            </a:r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采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用四管制空调系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统</a:t>
            </a:r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根据气候条件设置免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费冷却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水制冷系统</a:t>
            </a:r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室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内泳池设专用热回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收型除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湿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热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泵机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组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冷库优先采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用水冷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却，设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专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用冷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却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塔，接入应急电源</a:t>
            </a:r>
            <a:r>
              <a:rPr lang="en-US" altLang="zh-CN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altLang="zh-CN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en-US" altLang="zh-CN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altLang="zh-CN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1600" b="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7"/>
          <a:stretch/>
        </p:blipFill>
        <p:spPr>
          <a:xfrm>
            <a:off x="5436096" y="548680"/>
            <a:ext cx="3240360" cy="19249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3480387" cy="261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75" y="3212977"/>
            <a:ext cx="4266475" cy="262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7744" y="5378732"/>
            <a:ext cx="144016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免费制冷热交换器</a:t>
            </a:r>
            <a:endParaRPr lang="en-US" sz="1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7055732" y="5378732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泳</a:t>
            </a:r>
            <a:r>
              <a:rPr lang="zh-CN" altLang="en-US" sz="1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池热泵系统</a:t>
            </a:r>
            <a:endParaRPr lang="en-US" sz="1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048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44501" y="156575"/>
            <a:ext cx="6679595" cy="678187"/>
          </a:xfrm>
        </p:spPr>
        <p:txBody>
          <a:bodyPr/>
          <a:lstStyle/>
          <a:p>
            <a:pPr algn="l"/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电气系统要点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7544" y="1124744"/>
            <a:ext cx="4277987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二路独立市政供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电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需设置发电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机</a:t>
            </a:r>
            <a:endParaRPr lang="en-US" altLang="zh-CN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应急照明应采用</a:t>
            </a:r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EPS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集中供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电</a:t>
            </a:r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宴会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厅、冷库等需要接发电机供电回路</a:t>
            </a:r>
            <a:r>
              <a:rPr lang="en-US" altLang="zh-CN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altLang="zh-CN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en-US" altLang="zh-CN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altLang="zh-CN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16"/>
          <a:stretch/>
        </p:blipFill>
        <p:spPr>
          <a:xfrm>
            <a:off x="4998831" y="620688"/>
            <a:ext cx="3091229" cy="225829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85162" y="2716525"/>
            <a:ext cx="2854897" cy="1697883"/>
            <a:chOff x="5496921" y="4335704"/>
            <a:chExt cx="2997642" cy="169788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6921" y="4335704"/>
              <a:ext cx="2997642" cy="169788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558419" y="5570882"/>
              <a:ext cx="445273" cy="23257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8" name="Picture 14" descr="IMG_15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12855"/>
            <a:ext cx="4187825" cy="314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algn="l"/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给排水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要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点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5" y="1052737"/>
            <a:ext cx="4680520" cy="1872208"/>
          </a:xfrm>
        </p:spPr>
        <p:txBody>
          <a:bodyPr>
            <a:normAutofit lnSpcReduction="10000"/>
          </a:bodyPr>
          <a:lstStyle/>
          <a:p>
            <a:endParaRPr lang="zh-CN" altLang="en-US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市政供水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可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靠</a:t>
            </a:r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两路供水储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水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量</a:t>
            </a:r>
            <a:r>
              <a:rPr lang="en-US" altLang="zh-CN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12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小时，一路供水储水</a:t>
            </a:r>
            <a:r>
              <a:rPr lang="en-US" altLang="zh-CN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24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小时</a:t>
            </a:r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给水压力：客房层</a:t>
            </a:r>
            <a:r>
              <a:rPr lang="en-US" altLang="zh-CN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0.2-0.45MPa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公共区楼层</a:t>
            </a:r>
            <a:r>
              <a:rPr lang="en-US" altLang="zh-CN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0.15-0.45Mpa</a:t>
            </a:r>
          </a:p>
          <a:p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所有生活用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水需进行处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理，并满足</a:t>
            </a:r>
            <a:r>
              <a:rPr lang="en-US" altLang="zh-CN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WHO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en-US" altLang="zh-CN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GB 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较高值</a:t>
            </a:r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46437" name="Picture 5" descr="814b07d855e11e7532fa1c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1726099" cy="136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4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931" y="1094202"/>
            <a:ext cx="2980521" cy="243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11560" y="3645024"/>
            <a:ext cx="3923974" cy="2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zh-CN" altLang="en-US" sz="16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特殊水处理：</a:t>
            </a:r>
          </a:p>
          <a:p>
            <a:pPr fontAlgn="auto">
              <a:spcAft>
                <a:spcPts val="0"/>
              </a:spcAft>
            </a:pPr>
            <a:r>
              <a:rPr lang="zh-CN" altLang="en-US" sz="16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如果当地水硬度超过</a:t>
            </a:r>
            <a:r>
              <a:rPr lang="en-US" altLang="zh-CN" sz="16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150ppm</a:t>
            </a:r>
            <a:r>
              <a:rPr lang="zh-CN" altLang="en-US" sz="16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，酒店需在净水箱之前总软化</a:t>
            </a:r>
            <a:endParaRPr lang="en-US" altLang="zh-CN" sz="1600" dirty="0" smtClean="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auto">
              <a:spcAft>
                <a:spcPts val="0"/>
              </a:spcAft>
            </a:pPr>
            <a:r>
              <a:rPr lang="zh-CN" altLang="en-US" sz="16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锅炉给水，洗衣房，洗碗机和咖啡机应采用分质软化。</a:t>
            </a:r>
            <a:endParaRPr lang="en-US" altLang="zh-CN" sz="1600" dirty="0" smtClean="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auto">
              <a:spcAft>
                <a:spcPts val="0"/>
              </a:spcAft>
            </a:pPr>
            <a:r>
              <a:rPr lang="zh-CN" altLang="en-US" sz="16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空调循环水和冷却水需要做水处理，一般采用化学加药。</a:t>
            </a:r>
            <a:endParaRPr lang="en-US" altLang="zh-CN" sz="1600" dirty="0" smtClean="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Picture 8" descr="201007171110118304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827" y="3356992"/>
            <a:ext cx="2312211" cy="187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22%28109%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911" y="4382337"/>
            <a:ext cx="2088232" cy="206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67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345437"/>
            <a:ext cx="4587545" cy="2003444"/>
          </a:xfrm>
        </p:spPr>
        <p:txBody>
          <a:bodyPr>
            <a:noAutofit/>
          </a:bodyPr>
          <a:lstStyle/>
          <a:p>
            <a:r>
              <a:rPr lang="zh-CN" altLang="en-US" sz="14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设置支管热水循</a:t>
            </a:r>
            <a:r>
              <a:rPr lang="zh-CN" altLang="en-US" sz="1400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环</a:t>
            </a:r>
            <a:r>
              <a:rPr lang="zh-CN" altLang="en-US" sz="14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，客房淋</a:t>
            </a:r>
            <a:r>
              <a:rPr lang="zh-CN" altLang="en-US" sz="1400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浴龙</a:t>
            </a:r>
            <a:r>
              <a:rPr lang="zh-CN" altLang="en-US" sz="14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头</a:t>
            </a:r>
            <a:r>
              <a:rPr lang="en-US" altLang="zh-CN" sz="14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10</a:t>
            </a:r>
            <a:r>
              <a:rPr lang="zh-CN" altLang="en-US" sz="14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秒内出稳</a:t>
            </a:r>
            <a:r>
              <a:rPr lang="zh-CN" altLang="en-US" sz="1400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定热水</a:t>
            </a:r>
            <a:r>
              <a:rPr lang="zh-CN" altLang="en-US" sz="14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1400" dirty="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客</a:t>
            </a:r>
            <a:r>
              <a:rPr lang="zh-CN" altLang="en-US" sz="1400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房淋浴房采用防烫伤恒温或压力平衡龙</a:t>
            </a:r>
            <a:r>
              <a:rPr lang="zh-CN" altLang="en-US" sz="14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头或管道井装温控阀</a:t>
            </a:r>
            <a:endParaRPr lang="zh-CN" altLang="en-US" sz="1400" u="sng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排水</a:t>
            </a:r>
            <a:r>
              <a:rPr lang="zh-CN" altLang="en-US" sz="14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必</a:t>
            </a:r>
            <a:r>
              <a:rPr lang="zh-CN" altLang="en-US" sz="1400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须雨、污、废分</a:t>
            </a:r>
            <a:r>
              <a:rPr lang="zh-CN" altLang="en-US" sz="14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流</a:t>
            </a:r>
            <a:endParaRPr lang="en-US" altLang="zh-CN" sz="1400" dirty="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4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厨</a:t>
            </a:r>
            <a:r>
              <a:rPr lang="zh-CN" altLang="en-US" sz="1400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房的排水必须经过二级隔油处理</a:t>
            </a:r>
            <a:r>
              <a:rPr lang="zh-CN" altLang="en-US" sz="14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1400" dirty="0" smtClean="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lvl="1" indent="-285750">
              <a:spcBef>
                <a:spcPts val="412"/>
              </a:spcBef>
              <a:buClrTx/>
              <a:buFont typeface="Wingdings" pitchFamily="2" charset="2"/>
              <a:buChar char="ü"/>
            </a:pPr>
            <a:endParaRPr lang="en-US" altLang="zh-CN" sz="1400" dirty="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1" indent="0">
              <a:spcBef>
                <a:spcPts val="412"/>
              </a:spcBef>
              <a:buClrTx/>
              <a:buNone/>
            </a:pPr>
            <a:endParaRPr lang="zh-CN" altLang="en-US" sz="1400" dirty="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 typeface="Arial" charset="0"/>
              <a:buNone/>
            </a:pPr>
            <a:endParaRPr lang="zh-CN" altLang="en-US" sz="1400" u="sng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1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48488" name="Picture 8" descr="20101229576598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283" y="3890915"/>
            <a:ext cx="2674281" cy="215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124714109288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6503"/>
            <a:ext cx="2016224" cy="301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My Documents\New project\常州HL\照片\2014.10.14\IMG_71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21" y="2061429"/>
            <a:ext cx="2178607" cy="290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5162">
            <a:off x="2045233" y="4581128"/>
            <a:ext cx="1597149" cy="1549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5250">
            <a:off x="6332876" y="1556792"/>
            <a:ext cx="1337033" cy="124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16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26357" y="263253"/>
            <a:ext cx="6679474" cy="678187"/>
          </a:xfrm>
        </p:spPr>
        <p:txBody>
          <a:bodyPr>
            <a:normAutofit/>
          </a:bodyPr>
          <a:lstStyle/>
          <a:p>
            <a:pPr algn="l"/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电梯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系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统要点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1" y="1008890"/>
            <a:ext cx="3672407" cy="51282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客梯 ：</a:t>
            </a:r>
            <a:endParaRPr lang="en-US" altLang="zh-CN" sz="1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CN" altLang="en-US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需提交一份电梯流量分析报告</a:t>
            </a:r>
            <a:endParaRPr lang="en-US" altLang="zh-CN" sz="1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CN" altLang="en-US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客人等候时间不超过</a:t>
            </a:r>
            <a:r>
              <a:rPr lang="en-US" altLang="zh-CN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35s–40s</a:t>
            </a:r>
            <a:endParaRPr lang="zh-CN" altLang="en-US" sz="1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CN" altLang="en-US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其中一部客梯为无障碍电梯</a:t>
            </a:r>
            <a:endParaRPr lang="en-US" altLang="zh-CN" sz="1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刷</a:t>
            </a:r>
            <a:r>
              <a:rPr lang="zh-CN" altLang="en-US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卡梯控</a:t>
            </a:r>
            <a:endParaRPr lang="en-US" altLang="zh-CN" sz="1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endParaRPr lang="en-US" altLang="zh-CN" sz="1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服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务梯</a:t>
            </a:r>
            <a:r>
              <a:rPr lang="en-US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货梯</a:t>
            </a:r>
            <a:r>
              <a:rPr lang="en-US" altLang="zh-CN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</a:p>
          <a:p>
            <a:r>
              <a:rPr lang="zh-CN" altLang="en-US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客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房层需至少两部成组服务</a:t>
            </a:r>
            <a:r>
              <a:rPr lang="zh-CN" altLang="en-US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梯</a:t>
            </a:r>
            <a:endParaRPr lang="en-US" altLang="zh-CN" sz="1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两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部专用成组厨房服务</a:t>
            </a:r>
            <a:r>
              <a:rPr lang="zh-CN" altLang="en-US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梯</a:t>
            </a:r>
            <a:endParaRPr lang="en-US" altLang="zh-CN" sz="1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宜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采用深轿厢设计，需有一部电梯能容纳下医用电梯</a:t>
            </a:r>
            <a:r>
              <a:rPr lang="en-US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深度</a:t>
            </a:r>
            <a:r>
              <a:rPr lang="en-US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  <a:t>2100mm)</a:t>
            </a:r>
          </a:p>
          <a:p>
            <a:pPr lvl="1">
              <a:buFont typeface="Wingdings" pitchFamily="2" charset="2"/>
              <a:buChar char="ü"/>
            </a:pPr>
            <a:endParaRPr lang="en-US" altLang="zh-CN" sz="1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altLang="zh-CN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endParaRPr lang="en-US" altLang="zh-CN" sz="1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1">
              <a:buFont typeface="Wingdings" pitchFamily="2" charset="2"/>
              <a:buChar char="ü"/>
            </a:pPr>
            <a:endParaRPr lang="zh-CN" altLang="en-US" sz="1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697" y="165592"/>
            <a:ext cx="2077999" cy="2965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1014">
            <a:off x="6088405" y="1381361"/>
            <a:ext cx="2648191" cy="2574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697" y="3372764"/>
            <a:ext cx="2077999" cy="309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604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26357" y="293733"/>
            <a:ext cx="6679474" cy="678187"/>
          </a:xfrm>
        </p:spPr>
        <p:txBody>
          <a:bodyPr>
            <a:normAutofit/>
          </a:bodyPr>
          <a:lstStyle/>
          <a:p>
            <a:pPr algn="l"/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洗衣房、厨房和游泳池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3460" y="1139824"/>
            <a:ext cx="4180492" cy="3081264"/>
          </a:xfrm>
        </p:spPr>
        <p:txBody>
          <a:bodyPr>
            <a:noAutofit/>
          </a:bodyPr>
          <a:lstStyle/>
          <a:p>
            <a:pPr marL="0" indent="0" defTabSz="853958">
              <a:buNone/>
            </a:pPr>
            <a:r>
              <a:rPr lang="zh-CN" altLang="en-US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游泳池：</a:t>
            </a:r>
            <a:endParaRPr lang="en-US" altLang="zh-CN" sz="1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defTabSz="853958"/>
            <a:r>
              <a:rPr lang="zh-CN" altLang="en-US" sz="14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逆</a:t>
            </a:r>
            <a:r>
              <a:rPr lang="zh-CN" altLang="en-US" sz="1400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流式或混流式循</a:t>
            </a:r>
            <a:r>
              <a:rPr lang="zh-CN" altLang="en-US" sz="14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环</a:t>
            </a:r>
            <a:endParaRPr lang="en-US" altLang="zh-CN" sz="1400" dirty="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defTabSz="853958"/>
            <a:r>
              <a:rPr lang="zh-CN" altLang="en-US" sz="14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每</a:t>
            </a:r>
            <a:r>
              <a:rPr lang="en-US" altLang="zh-CN" sz="1400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4-6</a:t>
            </a:r>
            <a:r>
              <a:rPr lang="zh-CN" altLang="en-US" sz="1400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小时循环一次池</a:t>
            </a:r>
            <a:r>
              <a:rPr lang="zh-CN" altLang="en-US" sz="14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水</a:t>
            </a:r>
            <a:endParaRPr lang="en-US" altLang="zh-CN" sz="1400" dirty="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defTabSz="853958"/>
            <a:r>
              <a:rPr lang="zh-CN" altLang="en-US" sz="14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臭</a:t>
            </a:r>
            <a:r>
              <a:rPr lang="zh-CN" altLang="en-US" sz="1400" dirty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氧消毒装</a:t>
            </a:r>
            <a:r>
              <a:rPr lang="zh-CN" altLang="en-US" sz="14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置</a:t>
            </a:r>
            <a:endParaRPr lang="en-US" altLang="zh-CN" sz="1400" dirty="0" smtClean="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defTabSz="853958"/>
            <a:r>
              <a:rPr lang="zh-CN" altLang="en-US" sz="14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防毛发和防虹吸排水盖</a:t>
            </a:r>
            <a:endParaRPr lang="en-US" altLang="zh-CN" sz="1400" dirty="0" smtClean="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defTabSz="853958"/>
            <a:endParaRPr lang="en-US" altLang="zh-CN" sz="1400" dirty="0" smtClean="0">
              <a:solidFill>
                <a:schemeClr val="tx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客房布草间应设污衣槽，出口近洗衣</a:t>
            </a:r>
            <a:r>
              <a:rPr lang="zh-CN" altLang="en-US" sz="1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房</a:t>
            </a:r>
            <a:endParaRPr lang="en-US" altLang="zh-CN" sz="1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洗衣房、厨房、泳池机房均需安装洗眼器。</a:t>
            </a:r>
            <a:r>
              <a:rPr lang="en-US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altLang="zh-CN" sz="14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endParaRPr lang="zh-CN" altLang="en-US" sz="1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1" indent="0" defTabSz="853958">
              <a:buNone/>
            </a:pPr>
            <a:r>
              <a:rPr lang="en-US" altLang="zh-CN" sz="14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altLang="zh-CN" sz="1400" dirty="0" smtClean="0">
                <a:solidFill>
                  <a:schemeClr val="tx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br>
            <a:endParaRPr lang="zh-CN" altLang="en-US" sz="1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26490"/>
            <a:ext cx="3821941" cy="2624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715" y="5919112"/>
            <a:ext cx="1331640" cy="78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297042"/>
            <a:ext cx="1651253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178" y="225941"/>
            <a:ext cx="1991270" cy="614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照片070810 02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191" y="4853971"/>
            <a:ext cx="2291243" cy="184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洗眼器图片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191" y="548680"/>
            <a:ext cx="1728192" cy="257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39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6357" y="240393"/>
            <a:ext cx="6679474" cy="678187"/>
          </a:xfrm>
        </p:spPr>
        <p:txBody>
          <a:bodyPr>
            <a:normAutofit/>
          </a:bodyPr>
          <a:lstStyle/>
          <a:p>
            <a:pPr algn="l"/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客房三大投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诉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点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26358" y="1181103"/>
            <a:ext cx="5713185" cy="1239786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空调温度：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两管制</a:t>
            </a: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冷热模式设置问题</a:t>
            </a:r>
            <a:endParaRPr lang="en-US" altLang="zh-CN" sz="1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噪声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来自窗外、门外、隔墙和风机盘管</a:t>
            </a:r>
            <a:endParaRPr lang="en-US" altLang="zh-CN" sz="1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洗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澡</a:t>
            </a: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水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水压低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忽冷忽热、热水等候时间长</a:t>
            </a:r>
            <a:endParaRPr lang="en-US" altLang="zh-CN" sz="1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 typeface="+mj-lt"/>
              <a:buAutoNum type="arabicPeriod"/>
            </a:pPr>
            <a:endParaRPr lang="en-US" altLang="zh-CN" sz="1600" b="0" dirty="0" smtClean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19535"/>
            <a:ext cx="4429331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lir\Desktop\u=4241044179,1597283122&amp;fm=21&amp;gp=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414" y="702368"/>
            <a:ext cx="367240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lir\Desktop\716714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3728">
            <a:off x="7361686" y="324374"/>
            <a:ext cx="1419511" cy="98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ir\Desktop\u=1910438036,1824022541&amp;fm=21&amp;gp=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415625"/>
            <a:ext cx="1532020" cy="153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lir\Desktop\u=3160194443,1453456586&amp;fm=21&amp;gp=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973" y="5210661"/>
            <a:ext cx="2315392" cy="145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56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4501" y="1571625"/>
            <a:ext cx="8276166" cy="2937495"/>
          </a:xfrm>
        </p:spPr>
        <p:txBody>
          <a:bodyPr/>
          <a:lstStyle/>
          <a:p>
            <a:pPr marL="0" indent="0" algn="ctr">
              <a:buNone/>
            </a:pPr>
            <a:endParaRPr lang="en-US" altLang="zh-CN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ctr">
              <a:buNone/>
            </a:pPr>
            <a:endParaRPr lang="en-US" altLang="zh-CN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ctr">
              <a:buNone/>
            </a:pPr>
            <a:r>
              <a:rPr lang="zh-CN" altLang="en-US" sz="4400" b="1" u="sng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参考照片</a:t>
            </a:r>
            <a:endParaRPr lang="en-US" sz="4400" b="1" u="sng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379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143000"/>
          </a:xfrm>
        </p:spPr>
        <p:txBody>
          <a:bodyPr/>
          <a:lstStyle/>
          <a:p>
            <a:r>
              <a:rPr lang="zh-CN" altLang="en-US" b="1" u="sng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技</a:t>
            </a:r>
            <a:r>
              <a:rPr lang="zh-CN" altLang="en-US" b="1" u="sng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术服务程序</a:t>
            </a:r>
            <a:endParaRPr lang="en-US" b="1" u="sng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004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E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213100"/>
            <a:ext cx="4535487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6" descr="E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4176712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484313"/>
            <a:ext cx="4464050" cy="348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486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IMG_05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6250"/>
            <a:ext cx="374332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 descr="IMG_15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76250"/>
            <a:ext cx="3744913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IMG_15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644900"/>
            <a:ext cx="3744912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1" descr="IMG_157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2209800"/>
            <a:ext cx="3354388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2" descr="IMG_059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698875"/>
            <a:ext cx="3671887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541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46063" y="182563"/>
          <a:ext cx="8550275" cy="6432550"/>
        </p:xfrm>
        <a:graphic>
          <a:graphicData uri="http://schemas.openxmlformats.org/drawingml/2006/table">
            <a:tbl>
              <a:tblPr/>
              <a:tblGrid>
                <a:gridCol w="4275137"/>
                <a:gridCol w="4275138"/>
              </a:tblGrid>
              <a:tr h="3216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L="87086" marR="870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L="87086" marR="870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16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L="87086" marR="870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L="87086" marR="870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10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254000"/>
            <a:ext cx="4148137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358775"/>
            <a:ext cx="4130675" cy="290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3506788"/>
            <a:ext cx="4013200" cy="308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506788"/>
            <a:ext cx="4032250" cy="308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2497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46063" y="182563"/>
          <a:ext cx="8550275" cy="6432550"/>
        </p:xfrm>
        <a:graphic>
          <a:graphicData uri="http://schemas.openxmlformats.org/drawingml/2006/table">
            <a:tbl>
              <a:tblPr/>
              <a:tblGrid>
                <a:gridCol w="4275137"/>
                <a:gridCol w="4275138"/>
              </a:tblGrid>
              <a:tr h="3216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L="87086" marR="870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L="87086" marR="870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16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L="87086" marR="870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L="87086" marR="870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33" name="Picture 9" descr="IMG_15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33363"/>
            <a:ext cx="403225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6" descr="IMG_15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5" y="260350"/>
            <a:ext cx="3994150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14" descr="IMG_15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3530600"/>
            <a:ext cx="3914775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12" descr="IMG_15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5" y="3532188"/>
            <a:ext cx="3914775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125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46063" y="182563"/>
          <a:ext cx="8550275" cy="6432550"/>
        </p:xfrm>
        <a:graphic>
          <a:graphicData uri="http://schemas.openxmlformats.org/drawingml/2006/table">
            <a:tbl>
              <a:tblPr/>
              <a:tblGrid>
                <a:gridCol w="4275137"/>
                <a:gridCol w="4275138"/>
              </a:tblGrid>
              <a:tr h="3216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L="87086" marR="870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L="87086" marR="870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16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L="87086" marR="870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L="87086" marR="870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400050"/>
            <a:ext cx="3686175" cy="294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3546475"/>
            <a:ext cx="3700463" cy="294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423863"/>
            <a:ext cx="3702050" cy="291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6" descr="IMG_1003.jpg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3560763"/>
            <a:ext cx="3944937" cy="28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0825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46063" y="182563"/>
          <a:ext cx="8550275" cy="6432550"/>
        </p:xfrm>
        <a:graphic>
          <a:graphicData uri="http://schemas.openxmlformats.org/drawingml/2006/table">
            <a:tbl>
              <a:tblPr/>
              <a:tblGrid>
                <a:gridCol w="4275137"/>
                <a:gridCol w="4275138"/>
              </a:tblGrid>
              <a:tr h="3216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L="87086" marR="870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L="87086" marR="870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16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L="87086" marR="870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L="87086" marR="870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61938"/>
            <a:ext cx="376237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3565525"/>
            <a:ext cx="3751262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61938"/>
            <a:ext cx="3713162" cy="296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3565525"/>
            <a:ext cx="3759200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3292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46063" y="182563"/>
          <a:ext cx="8550275" cy="6432550"/>
        </p:xfrm>
        <a:graphic>
          <a:graphicData uri="http://schemas.openxmlformats.org/drawingml/2006/table">
            <a:tbl>
              <a:tblPr/>
              <a:tblGrid>
                <a:gridCol w="4275137"/>
                <a:gridCol w="4275138"/>
              </a:tblGrid>
              <a:tr h="3216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L="87086" marR="870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L="87086" marR="870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16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L="87086" marR="870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L="87086" marR="870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2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388938"/>
            <a:ext cx="3608387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388938"/>
            <a:ext cx="3621087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7" name="Picture 11" descr="pipe room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3543300"/>
            <a:ext cx="3808412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5" descr="IMG_15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43300"/>
            <a:ext cx="3987800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034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46063" y="182563"/>
          <a:ext cx="8550275" cy="6432550"/>
        </p:xfrm>
        <a:graphic>
          <a:graphicData uri="http://schemas.openxmlformats.org/drawingml/2006/table">
            <a:tbl>
              <a:tblPr/>
              <a:tblGrid>
                <a:gridCol w="4275137"/>
                <a:gridCol w="4275138"/>
              </a:tblGrid>
              <a:tr h="3216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L="87086" marR="870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L="87086" marR="870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16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L="87086" marR="870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L="87086" marR="870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29" name="Picture 5" descr="IMG_15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3375"/>
            <a:ext cx="3673475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9" descr="Plant room colou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333375"/>
            <a:ext cx="3951288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11" descr="IMG_15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3529013"/>
            <a:ext cx="3860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13" descr="IMG_1003.jpg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3529013"/>
            <a:ext cx="3838575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4843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1775" y="136525"/>
          <a:ext cx="8564563" cy="6477000"/>
        </p:xfrm>
        <a:graphic>
          <a:graphicData uri="http://schemas.openxmlformats.org/drawingml/2006/table">
            <a:tbl>
              <a:tblPr/>
              <a:tblGrid>
                <a:gridCol w="4281488"/>
                <a:gridCol w="4283075"/>
              </a:tblGrid>
              <a:tr h="3238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L="87086" marR="870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L="87086" marR="870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L="87086" marR="870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L="87086" marR="870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53" name="Picture 2" descr="pipe r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68300"/>
            <a:ext cx="3789362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6" descr="IMG_10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3629025"/>
            <a:ext cx="387985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4" descr="IMG_10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3629025"/>
            <a:ext cx="3881438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4" descr="IMG_1003.jpg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352425"/>
            <a:ext cx="37719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9731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46063" y="182563"/>
          <a:ext cx="8550275" cy="6432550"/>
        </p:xfrm>
        <a:graphic>
          <a:graphicData uri="http://schemas.openxmlformats.org/drawingml/2006/table">
            <a:tbl>
              <a:tblPr/>
              <a:tblGrid>
                <a:gridCol w="4275137"/>
                <a:gridCol w="4275138"/>
              </a:tblGrid>
              <a:tr h="3216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L="87086" marR="870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L="87086" marR="870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16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L="87086" marR="870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SimSun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</a:endParaRPr>
                    </a:p>
                  </a:txBody>
                  <a:tcPr marL="87086" marR="870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330200"/>
            <a:ext cx="3775075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3449638"/>
            <a:ext cx="38290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0663"/>
            <a:ext cx="3960812" cy="311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0" name="Picture 6" descr="IMG_1003.jpg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3505200"/>
            <a:ext cx="3944937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399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</a:t>
            </a:r>
            <a:r>
              <a:rPr lang="zh-CN" altLang="en-US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项启动</a:t>
            </a:r>
            <a:endParaRPr lang="en-US" altLang="zh-CN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65176" indent="-265176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"/>
              <a:defRPr/>
            </a:pPr>
            <a:endParaRPr lang="en-US" altLang="zh-CN" sz="16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65176" indent="-265176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"/>
              <a:defRPr/>
            </a:pPr>
            <a:r>
              <a:rPr lang="zh-CN" altLang="en-US" sz="16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管理公司与业主签署意向书（</a:t>
            </a:r>
            <a:r>
              <a:rPr lang="en-US" altLang="zh-CN" sz="16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LOI</a:t>
            </a:r>
            <a:r>
              <a:rPr lang="zh-CN" altLang="en-US" sz="16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endParaRPr lang="en-US" altLang="zh-CN" sz="16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65176" indent="-265176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"/>
              <a:defRPr/>
            </a:pPr>
            <a:r>
              <a:rPr lang="zh-CN" altLang="en-US" sz="16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技</a:t>
            </a:r>
            <a:r>
              <a:rPr lang="zh-CN" altLang="en-US" sz="16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术服务部介入初期规划方案审核工作</a:t>
            </a:r>
            <a:endParaRPr lang="en-US" altLang="zh-CN" sz="16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65176" indent="-265176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"/>
              <a:defRPr/>
            </a:pPr>
            <a:r>
              <a:rPr lang="zh-CN" altLang="en-US" sz="16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管理公司与业主签署管理合同（</a:t>
            </a:r>
            <a:r>
              <a:rPr lang="en-US" altLang="zh-CN" sz="16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MC</a:t>
            </a:r>
            <a:r>
              <a:rPr lang="zh-CN" altLang="en-US" sz="16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）。一般十年以上合同。业主付技术服务费。</a:t>
            </a:r>
            <a:endParaRPr lang="en-US" altLang="zh-CN" sz="16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65176" indent="-265176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"/>
              <a:defRPr/>
            </a:pPr>
            <a:r>
              <a:rPr lang="zh-CN" altLang="en-US" sz="16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技术服务部门开始全面服务工作</a:t>
            </a:r>
            <a:endParaRPr lang="en-US" altLang="zh-CN" sz="1600" b="1" dirty="0" smtClean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65176" indent="-265176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"/>
              <a:defRPr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1808">
            <a:off x="5470242" y="2921629"/>
            <a:ext cx="2951623" cy="196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5008080" cy="334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2348880"/>
            <a:ext cx="39604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T</a:t>
            </a:r>
            <a:r>
              <a:rPr lang="en-US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hank </a:t>
            </a:r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Y</a:t>
            </a:r>
            <a:r>
              <a:rPr lang="en-US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ou</a:t>
            </a:r>
            <a:r>
              <a:rPr lang="zh-CN" altLang="en-US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！</a:t>
            </a:r>
            <a:r>
              <a:rPr lang="en-US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zh-CN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谢</a:t>
            </a:r>
            <a:r>
              <a:rPr lang="zh-CN" altLang="en-US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谢！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70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32" y="188640"/>
            <a:ext cx="6679595" cy="678187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zh-CN" altLang="en-US" sz="32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提供以下文件给业主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7622319"/>
              </p:ext>
            </p:extLst>
          </p:nvPr>
        </p:nvGraphicFramePr>
        <p:xfrm>
          <a:off x="130175" y="1034243"/>
          <a:ext cx="8763000" cy="5942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107949" y="1021556"/>
            <a:ext cx="2303463" cy="1800225"/>
          </a:xfrm>
          <a:prstGeom prst="round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1205" name="TextBox 5"/>
          <p:cNvSpPr txBox="1">
            <a:spLocks noChangeArrowheads="1"/>
          </p:cNvSpPr>
          <p:nvPr/>
        </p:nvSpPr>
        <p:spPr bwMode="auto">
          <a:xfrm>
            <a:off x="2771725" y="2818442"/>
            <a:ext cx="15843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zh-CN" altLang="en-US" sz="14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工程设计标准</a:t>
            </a:r>
            <a:endParaRPr lang="en-US" altLang="en-US" sz="14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71245" y="3572867"/>
            <a:ext cx="2233612" cy="1584325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1207" name="TextBox 7"/>
          <p:cNvSpPr txBox="1">
            <a:spLocks noChangeArrowheads="1"/>
          </p:cNvSpPr>
          <p:nvPr/>
        </p:nvSpPr>
        <p:spPr bwMode="auto">
          <a:xfrm>
            <a:off x="7236296" y="5157192"/>
            <a:ext cx="16561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zh-CN" altLang="en-US" sz="1400" b="1" dirty="0">
                <a:latin typeface="楷体" panose="02010609060101010101" pitchFamily="49" charset="-122"/>
                <a:ea typeface="楷体" panose="02010609060101010101" pitchFamily="49" charset="-122"/>
              </a:rPr>
              <a:t>消防生命安全标准</a:t>
            </a:r>
            <a:endParaRPr lang="en-US" altLang="en-US" sz="1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2348880"/>
            <a:ext cx="2016224" cy="21622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 Standard</a:t>
            </a:r>
            <a:endParaRPr lang="en-US" sz="12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55776" y="2348880"/>
            <a:ext cx="2016224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bg2">
                    <a:lumMod val="75000"/>
                  </a:schemeClr>
                </a:solidFill>
              </a:rPr>
              <a:t>BSS Standard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20" y="1340768"/>
            <a:ext cx="216024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55776" y="1340768"/>
            <a:ext cx="104411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84168" y="1196752"/>
            <a:ext cx="144016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48064" y="1232756"/>
            <a:ext cx="21602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80312" y="1340768"/>
            <a:ext cx="576064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2513013" y="1573213"/>
            <a:ext cx="4205287" cy="4391025"/>
          </a:xfrm>
          <a:prstGeom prst="ellipse">
            <a:avLst/>
          </a:prstGeom>
          <a:noFill/>
          <a:ln w="19050">
            <a:solidFill>
              <a:schemeClr val="tx1">
                <a:lumMod val="60000"/>
                <a:lumOff val="40000"/>
              </a:schemeClr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4500" y="134938"/>
            <a:ext cx="6680200" cy="67945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团队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835278855"/>
              </p:ext>
            </p:extLst>
          </p:nvPr>
        </p:nvGraphicFramePr>
        <p:xfrm>
          <a:off x="0" y="876300"/>
          <a:ext cx="9144000" cy="5854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zh-CN" altLang="en-US" sz="32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工作分配 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8131" name="Slide Number Placeholder 6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669BAD7D-21A5-4C08-A810-6FD33CA486AB}" type="slidenum">
              <a:rPr lang="en-US" altLang="en-US" smtClean="0"/>
              <a:pPr eaLnBrk="1" hangingPunct="1"/>
              <a:t>8</a:t>
            </a:fld>
            <a:endParaRPr lang="en-US" alt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173569"/>
              </p:ext>
            </p:extLst>
          </p:nvPr>
        </p:nvGraphicFramePr>
        <p:xfrm>
          <a:off x="1187624" y="1340768"/>
          <a:ext cx="6697821" cy="434848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729652"/>
                <a:gridCol w="1950323"/>
                <a:gridCol w="4017846"/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部门</a:t>
                      </a:r>
                      <a:endParaRPr lang="en-US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87086" marR="87086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团员</a:t>
                      </a:r>
                      <a:endParaRPr lang="en-US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87086" marR="87086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工作内容</a:t>
                      </a:r>
                      <a:endParaRPr lang="en-US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87086" marR="87086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技术</a:t>
                      </a:r>
                      <a:endParaRPr lang="en-US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87086" marR="87086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设计总监</a:t>
                      </a:r>
                      <a:endParaRPr lang="en-US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87086" marR="87086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zh-CN" altLang="en-US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品牌设计说明</a:t>
                      </a:r>
                      <a:endParaRPr lang="en-US" sz="16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zh-CN" altLang="en-US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建筑</a:t>
                      </a:r>
                      <a:r>
                        <a:rPr lang="en-US" altLang="zh-CN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/</a:t>
                      </a:r>
                      <a:r>
                        <a:rPr lang="zh-CN" altLang="en-US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室内</a:t>
                      </a:r>
                      <a:endParaRPr lang="en-US" altLang="zh-CN" sz="16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zh-CN" altLang="en-US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景观</a:t>
                      </a:r>
                      <a:endParaRPr lang="en-US" altLang="zh-CN" sz="16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zh-CN" altLang="en-US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标识</a:t>
                      </a:r>
                      <a:endParaRPr lang="en-US" altLang="zh-CN" sz="16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zh-CN" altLang="en-US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艺术品</a:t>
                      </a:r>
                      <a:endParaRPr lang="en-US" altLang="zh-CN" sz="16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87086" marR="87086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技术</a:t>
                      </a:r>
                      <a:endParaRPr lang="en-US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87086" marR="87086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工程总监</a:t>
                      </a:r>
                      <a:endParaRPr lang="en-US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87086" marR="87086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zh-CN" altLang="en-US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消防生命安全</a:t>
                      </a:r>
                      <a:endParaRPr lang="en-US" sz="16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zh-CN" altLang="en-US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机电</a:t>
                      </a:r>
                      <a:endParaRPr lang="en-US" sz="16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zh-CN" altLang="en-US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声学影音</a:t>
                      </a:r>
                      <a:endParaRPr lang="en-US" altLang="zh-CN" sz="16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zh-CN" altLang="en-US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灯光控制</a:t>
                      </a:r>
                      <a:endParaRPr lang="en-US" altLang="zh-CN" sz="16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zh-CN" altLang="en-US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弱电系统</a:t>
                      </a:r>
                      <a:endParaRPr lang="en-US" altLang="zh-CN" sz="16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zh-CN" altLang="en-US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洗衣房</a:t>
                      </a:r>
                      <a:endParaRPr lang="en-US" altLang="zh-CN" sz="16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87086" marR="87086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运行</a:t>
                      </a:r>
                      <a:endParaRPr lang="en-US" sz="16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87086" marR="87086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餐饮总监</a:t>
                      </a:r>
                      <a:endParaRPr lang="en-US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87086" marR="87086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itchFamily="34" charset="0"/>
                        <a:buChar char="•"/>
                      </a:pPr>
                      <a:r>
                        <a:rPr lang="zh-CN" altLang="en-US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餐饮概念</a:t>
                      </a:r>
                      <a:r>
                        <a:rPr lang="en-US" altLang="zh-CN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/</a:t>
                      </a:r>
                      <a:r>
                        <a:rPr lang="zh-CN" altLang="en-US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厨房设计审核</a:t>
                      </a:r>
                      <a:endParaRPr lang="en-US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87086" marR="87086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SPA</a:t>
                      </a:r>
                      <a:endParaRPr lang="en-US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87086" marR="87086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康体总监</a:t>
                      </a:r>
                      <a:endParaRPr lang="en-US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87086" marR="87086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zh-CN" altLang="en-US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康体</a:t>
                      </a:r>
                      <a:r>
                        <a:rPr lang="en-US" altLang="zh-CN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SPA</a:t>
                      </a:r>
                      <a:r>
                        <a:rPr lang="zh-CN" altLang="en-US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概念</a:t>
                      </a:r>
                      <a:endParaRPr lang="en-US" sz="16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87086" marR="87086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IT</a:t>
                      </a:r>
                      <a:endParaRPr lang="en-US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87086" marR="87086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IT</a:t>
                      </a:r>
                      <a:r>
                        <a:rPr lang="zh-CN" altLang="en-US" sz="16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</a:t>
                      </a:r>
                      <a:r>
                        <a:rPr lang="zh-CN" altLang="en-US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总监</a:t>
                      </a:r>
                      <a:endParaRPr lang="en-US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87086" marR="87086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6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酒店</a:t>
                      </a:r>
                      <a:r>
                        <a:rPr lang="en-US" altLang="zh-CN" sz="16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IT</a:t>
                      </a:r>
                      <a:r>
                        <a:rPr lang="zh-CN" altLang="en-US" sz="16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及</a:t>
                      </a:r>
                      <a:r>
                        <a:rPr lang="en-US" altLang="zh-CN" sz="16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MS</a:t>
                      </a:r>
                      <a:r>
                        <a:rPr lang="zh-CN" altLang="en-US" sz="16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系统</a:t>
                      </a:r>
                      <a:endParaRPr lang="en-US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87086" marR="87086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5938" y="174625"/>
            <a:ext cx="6680200" cy="67786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zh-CN" altLang="en-US" sz="32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工作</a:t>
            </a:r>
            <a:r>
              <a:rPr lang="zh-CN" altLang="en-US" sz="32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范围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467544" y="1358900"/>
            <a:ext cx="2356619" cy="2424113"/>
          </a:xfrm>
          <a:prstGeom prst="ellipse">
            <a:avLst/>
          </a:prstGeom>
          <a:solidFill>
            <a:schemeClr val="bg2">
              <a:lumMod val="75000"/>
            </a:schemeClr>
          </a:solidFill>
          <a:ln w="1270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9750" y="1747838"/>
            <a:ext cx="2212975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400303" indent="-400303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dirty="0" smtClean="0">
              <a:ln w="18415" cmpd="sng">
                <a:noFill/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400303" indent="-400303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 smtClean="0">
                <a:ln w="18415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提供</a:t>
            </a:r>
            <a:r>
              <a:rPr lang="zh-CN" altLang="en-US" sz="2400" dirty="0">
                <a:ln w="18415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公司</a:t>
            </a:r>
            <a:r>
              <a:rPr lang="zh-CN" altLang="en-US" sz="2400" dirty="0" smtClean="0">
                <a:ln w="18415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标</a:t>
            </a:r>
            <a:r>
              <a:rPr lang="zh-CN" altLang="en-US" sz="2400" dirty="0">
                <a:ln w="18415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准</a:t>
            </a:r>
            <a:endParaRPr lang="en-US" altLang="zh-CN" sz="2400" dirty="0">
              <a:ln w="18415" cmpd="sng">
                <a:noFill/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400303" indent="-400303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ln w="18415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和指导</a:t>
            </a:r>
          </a:p>
        </p:txBody>
      </p:sp>
      <p:sp>
        <p:nvSpPr>
          <p:cNvPr id="40" name="Oval 39"/>
          <p:cNvSpPr/>
          <p:nvPr/>
        </p:nvSpPr>
        <p:spPr>
          <a:xfrm>
            <a:off x="3418604" y="1326652"/>
            <a:ext cx="2419350" cy="2424113"/>
          </a:xfrm>
          <a:prstGeom prst="ellipse">
            <a:avLst/>
          </a:prstGeom>
          <a:solidFill>
            <a:schemeClr val="bg2">
              <a:lumMod val="75000"/>
            </a:schemeClr>
          </a:solidFill>
          <a:ln w="1270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20116" y="2278609"/>
            <a:ext cx="2492375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defPPr>
              <a:defRPr lang="en-US"/>
            </a:defPPr>
            <a:lvl1pPr marL="400303" indent="-400303" algn="ctr">
              <a:defRPr sz="220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宋体" pitchFamily="2" charset="-12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 smtClean="0"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设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计审</a:t>
            </a:r>
            <a:r>
              <a:rPr lang="zh-CN" altLang="en-US" sz="2400" dirty="0" smtClean="0"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定和批准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6384925" y="1358900"/>
            <a:ext cx="2435547" cy="2424113"/>
          </a:xfrm>
          <a:prstGeom prst="ellipse">
            <a:avLst/>
          </a:prstGeom>
          <a:solidFill>
            <a:schemeClr val="bg2">
              <a:lumMod val="75000"/>
            </a:schemeClr>
          </a:solidFill>
          <a:ln w="1270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384925" y="2279353"/>
            <a:ext cx="2490788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defPPr>
              <a:defRPr lang="en-US"/>
            </a:defPPr>
            <a:lvl1pPr marL="400303" indent="-400303" algn="ctr">
              <a:defRPr sz="220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宋体" pitchFamily="2" charset="-12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 smtClean="0"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检查及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验</a:t>
            </a:r>
            <a:r>
              <a:rPr lang="zh-CN" altLang="en-US" sz="2400" dirty="0" smtClean="0"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收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" name="Chevron 1"/>
          <p:cNvSpPr/>
          <p:nvPr/>
        </p:nvSpPr>
        <p:spPr>
          <a:xfrm>
            <a:off x="2897188" y="2324100"/>
            <a:ext cx="471487" cy="495300"/>
          </a:xfrm>
          <a:prstGeom prst="chevr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Chevron 14"/>
          <p:cNvSpPr/>
          <p:nvPr/>
        </p:nvSpPr>
        <p:spPr>
          <a:xfrm>
            <a:off x="5832475" y="2324100"/>
            <a:ext cx="471488" cy="495300"/>
          </a:xfrm>
          <a:prstGeom prst="chevr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9167" name="Rectangle 3"/>
          <p:cNvSpPr>
            <a:spLocks noChangeArrowheads="1"/>
          </p:cNvSpPr>
          <p:nvPr/>
        </p:nvSpPr>
        <p:spPr bwMode="auto">
          <a:xfrm>
            <a:off x="514816" y="4319875"/>
            <a:ext cx="5641360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indent="0" eaLnBrk="1" hangingPunct="1"/>
            <a:r>
              <a:rPr lang="zh-CN" altLang="en-US" sz="1600" b="1" dirty="0" smtClean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</a:t>
            </a:r>
            <a:r>
              <a:rPr lang="zh-CN" altLang="en-US" sz="1600" b="1" dirty="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供技术支持和服务、参与业主和顾问开会、审核设计图纸、样板房审核、工地检查、协助消防顾问、协助酒店开业团队工作、验收和移交和缺陷跟踪</a:t>
            </a:r>
            <a:endParaRPr lang="en-US" altLang="zh-CN" sz="1600" b="1" dirty="0">
              <a:solidFill>
                <a:schemeClr val="bg2">
                  <a:lumMod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988</TotalTime>
  <Words>2361</Words>
  <Application>Microsoft Office PowerPoint</Application>
  <PresentationFormat>On-screen Show (4:3)</PresentationFormat>
  <Paragraphs>357</Paragraphs>
  <Slides>50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国际酒店管理公司技术服务程序  </vt:lpstr>
      <vt:lpstr>PowerPoint Presentation</vt:lpstr>
      <vt:lpstr>PowerPoint Presentation</vt:lpstr>
      <vt:lpstr>技术服务程序</vt:lpstr>
      <vt:lpstr>PowerPoint Presentation</vt:lpstr>
      <vt:lpstr>提供以下文件给业主</vt:lpstr>
      <vt:lpstr>团队</vt:lpstr>
      <vt:lpstr>工作分配 </vt:lpstr>
      <vt:lpstr>工作范围</vt:lpstr>
      <vt:lpstr>审核</vt:lpstr>
      <vt:lpstr>需要聘请的设计师及顾问</vt:lpstr>
      <vt:lpstr>需要审核以下主要文件</vt:lpstr>
      <vt:lpstr> 过程 </vt:lpstr>
      <vt:lpstr> 酒店建造八大阶段</vt:lpstr>
      <vt:lpstr>PowerPoint Presentation</vt:lpstr>
      <vt:lpstr>PowerPoint Presentation</vt:lpstr>
      <vt:lpstr>PowerPoint Presentation</vt:lpstr>
      <vt:lpstr>第三方消防安全检查</vt:lpstr>
      <vt:lpstr>国际连锁酒店遍布全球</vt:lpstr>
      <vt:lpstr>PowerPoint Presentation</vt:lpstr>
      <vt:lpstr>标准与要求</vt:lpstr>
      <vt:lpstr>PowerPoint Presentation</vt:lpstr>
      <vt:lpstr>样板区</vt:lpstr>
      <vt:lpstr>客房重点标准 </vt:lpstr>
      <vt:lpstr>员工餐厅</vt:lpstr>
      <vt:lpstr> 更衣室</vt:lpstr>
      <vt:lpstr>PowerPoint Presentation</vt:lpstr>
      <vt:lpstr>消防与生命安全要点</vt:lpstr>
      <vt:lpstr>PowerPoint Presentation</vt:lpstr>
      <vt:lpstr>PowerPoint Presentation</vt:lpstr>
      <vt:lpstr>PowerPoint Presentation</vt:lpstr>
      <vt:lpstr>暖通系统要点</vt:lpstr>
      <vt:lpstr>电气系统要点</vt:lpstr>
      <vt:lpstr>给排水要点</vt:lpstr>
      <vt:lpstr>PowerPoint Presentation</vt:lpstr>
      <vt:lpstr>电梯系统要点</vt:lpstr>
      <vt:lpstr>洗衣房、厨房和游泳池</vt:lpstr>
      <vt:lpstr>客房三大投诉点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Hilton Worldwide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国际酒店管理公司技术服务程序</dc:title>
  <dc:creator>Robins Li</dc:creator>
  <cp:lastModifiedBy>Robins Li</cp:lastModifiedBy>
  <cp:revision>89</cp:revision>
  <dcterms:created xsi:type="dcterms:W3CDTF">2014-12-17T05:13:25Z</dcterms:created>
  <dcterms:modified xsi:type="dcterms:W3CDTF">2015-01-10T03:12:24Z</dcterms:modified>
</cp:coreProperties>
</file>