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0" r:id="rId6"/>
    <p:sldId id="267" r:id="rId7"/>
    <p:sldId id="266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83A97-97EE-4F21-8710-C91076759C0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5527BAE-C101-42CD-8090-03B865DBC0C5}" type="asst">
      <dgm:prSet phldrT="[文本]"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Duty Engineer </a:t>
          </a:r>
          <a:r>
            <a:rPr lang="zh-CN" altLang="en-US" sz="1100" dirty="0" smtClean="0">
              <a:latin typeface="Georgia" pitchFamily="18" charset="0"/>
            </a:rPr>
            <a:t>机修值班工程师</a:t>
          </a:r>
          <a:endParaRPr lang="zh-CN" altLang="en-US" sz="1100" dirty="0"/>
        </a:p>
      </dgm:t>
    </dgm:pt>
    <dgm:pt modelId="{AABFD4AB-2AEE-4ED2-8BC9-A0C8B11AD10D}" type="parTrans" cxnId="{5C45C9AE-1D21-4117-922F-B7E630237179}">
      <dgm:prSet custT="1"/>
      <dgm:spPr/>
      <dgm:t>
        <a:bodyPr/>
        <a:lstStyle/>
        <a:p>
          <a:endParaRPr lang="zh-CN" altLang="en-US" sz="1200"/>
        </a:p>
      </dgm:t>
    </dgm:pt>
    <dgm:pt modelId="{946EDB9C-A205-4443-BFCA-748A2F234065}" type="sibTrans" cxnId="{5C45C9AE-1D21-4117-922F-B7E630237179}">
      <dgm:prSet/>
      <dgm:spPr/>
      <dgm:t>
        <a:bodyPr/>
        <a:lstStyle/>
        <a:p>
          <a:endParaRPr lang="zh-CN" altLang="en-US" sz="1200"/>
        </a:p>
      </dgm:t>
    </dgm:pt>
    <dgm:pt modelId="{3381AE1D-8D8A-49E5-B939-0F2430745DB8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Duty Engineer </a:t>
          </a:r>
        </a:p>
        <a:p>
          <a:r>
            <a:rPr lang="zh-CN" altLang="en-US" sz="1100" dirty="0" smtClean="0">
              <a:latin typeface="Georgia" pitchFamily="18" charset="0"/>
            </a:rPr>
            <a:t>强电值班工程师</a:t>
          </a:r>
          <a:endParaRPr lang="zh-CN" altLang="en-US" sz="1100" dirty="0"/>
        </a:p>
      </dgm:t>
    </dgm:pt>
    <dgm:pt modelId="{2AEBD69C-E635-40B2-A890-34F8D2A74FCE}" type="parTrans" cxnId="{FCEBEBE1-F43C-4CA4-9E87-318BB075376C}">
      <dgm:prSet custT="1"/>
      <dgm:spPr/>
      <dgm:t>
        <a:bodyPr/>
        <a:lstStyle/>
        <a:p>
          <a:endParaRPr lang="zh-CN" altLang="en-US" sz="1200"/>
        </a:p>
      </dgm:t>
    </dgm:pt>
    <dgm:pt modelId="{A42EB09E-A25A-4C1F-A968-86FF85E243CF}" type="sibTrans" cxnId="{FCEBEBE1-F43C-4CA4-9E87-318BB075376C}">
      <dgm:prSet/>
      <dgm:spPr/>
      <dgm:t>
        <a:bodyPr/>
        <a:lstStyle/>
        <a:p>
          <a:endParaRPr lang="zh-CN" altLang="en-US" sz="1200"/>
        </a:p>
      </dgm:t>
    </dgm:pt>
    <dgm:pt modelId="{925C16A4-04F1-430F-B530-93DB58BB78ED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Duty Engineer </a:t>
          </a:r>
        </a:p>
        <a:p>
          <a:r>
            <a:rPr lang="zh-CN" altLang="en-US" sz="1100" dirty="0" smtClean="0">
              <a:latin typeface="Georgia" pitchFamily="18" charset="0"/>
            </a:rPr>
            <a:t>装修值班工程师</a:t>
          </a:r>
          <a:endParaRPr lang="zh-CN" altLang="en-US" sz="1100" dirty="0"/>
        </a:p>
      </dgm:t>
    </dgm:pt>
    <dgm:pt modelId="{C445BF85-2A8A-4C92-A954-756C021F6907}" type="parTrans" cxnId="{80FFCF22-CA15-49DF-B107-17D5236DAC81}">
      <dgm:prSet custT="1"/>
      <dgm:spPr/>
      <dgm:t>
        <a:bodyPr/>
        <a:lstStyle/>
        <a:p>
          <a:endParaRPr lang="zh-CN" altLang="en-US" sz="1200"/>
        </a:p>
      </dgm:t>
    </dgm:pt>
    <dgm:pt modelId="{6B5AD00C-1C9C-4239-9ED4-F201C30528FB}" type="sibTrans" cxnId="{80FFCF22-CA15-49DF-B107-17D5236DAC81}">
      <dgm:prSet/>
      <dgm:spPr/>
      <dgm:t>
        <a:bodyPr/>
        <a:lstStyle/>
        <a:p>
          <a:endParaRPr lang="zh-CN" altLang="en-US" sz="1200"/>
        </a:p>
      </dgm:t>
    </dgm:pt>
    <dgm:pt modelId="{54158752-9944-4B48-9DE3-1B3675CA67A1}" type="asst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Supervisor </a:t>
          </a:r>
        </a:p>
        <a:p>
          <a:r>
            <a:rPr lang="zh-CN" altLang="en-US" sz="1100" dirty="0" smtClean="0"/>
            <a:t>空调主管</a:t>
          </a:r>
          <a:endParaRPr lang="zh-CN" altLang="en-US" sz="1100" dirty="0"/>
        </a:p>
      </dgm:t>
    </dgm:pt>
    <dgm:pt modelId="{50189A28-2E5D-4475-ABD1-2E12F150310C}" type="parTrans" cxnId="{4E67EEFE-DC31-4C7B-BF1F-5A5AC341E935}">
      <dgm:prSet custT="1"/>
      <dgm:spPr/>
      <dgm:t>
        <a:bodyPr/>
        <a:lstStyle/>
        <a:p>
          <a:endParaRPr lang="zh-CN" altLang="en-US" sz="1200"/>
        </a:p>
      </dgm:t>
    </dgm:pt>
    <dgm:pt modelId="{ECF64484-0949-4DA8-A102-2FB4725407D6}" type="sibTrans" cxnId="{4E67EEFE-DC31-4C7B-BF1F-5A5AC341E935}">
      <dgm:prSet/>
      <dgm:spPr/>
      <dgm:t>
        <a:bodyPr/>
        <a:lstStyle/>
        <a:p>
          <a:endParaRPr lang="zh-CN" altLang="en-US" sz="1200"/>
        </a:p>
      </dgm:t>
    </dgm:pt>
    <dgm:pt modelId="{A910C028-2F19-482E-AFFD-C95053DFD8D6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Admin Asst.</a:t>
          </a:r>
        </a:p>
        <a:p>
          <a:r>
            <a:rPr lang="zh-CN" altLang="en-US" sz="1200" dirty="0" smtClean="0">
              <a:latin typeface="Georgia" pitchFamily="18" charset="0"/>
            </a:rPr>
            <a:t>行政助理</a:t>
          </a:r>
          <a:r>
            <a:rPr lang="en-US" altLang="zh-CN" sz="1200" dirty="0" smtClean="0">
              <a:latin typeface="Georgia" pitchFamily="18" charset="0"/>
            </a:rPr>
            <a:t> </a:t>
          </a:r>
          <a:endParaRPr lang="zh-CN" altLang="en-US" sz="1200" dirty="0"/>
        </a:p>
      </dgm:t>
    </dgm:pt>
    <dgm:pt modelId="{730E95F8-D898-46E0-9A35-EB4A23866E50}" type="parTrans" cxnId="{6ABDF5CF-CCE4-4A4E-ADBF-B425C3C1EF3F}">
      <dgm:prSet custT="1"/>
      <dgm:spPr/>
      <dgm:t>
        <a:bodyPr/>
        <a:lstStyle/>
        <a:p>
          <a:endParaRPr lang="zh-CN" altLang="en-US" sz="1200"/>
        </a:p>
      </dgm:t>
    </dgm:pt>
    <dgm:pt modelId="{3B2274F7-A397-4A68-9910-AA4A21704C5C}" type="sibTrans" cxnId="{6ABDF5CF-CCE4-4A4E-ADBF-B425C3C1EF3F}">
      <dgm:prSet/>
      <dgm:spPr/>
      <dgm:t>
        <a:bodyPr/>
        <a:lstStyle/>
        <a:p>
          <a:endParaRPr lang="zh-CN" altLang="en-US" sz="1200"/>
        </a:p>
      </dgm:t>
    </dgm:pt>
    <dgm:pt modelId="{505CE6DA-2A49-47AA-A3D6-525E2127FBA5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Supervisor </a:t>
          </a:r>
        </a:p>
        <a:p>
          <a:r>
            <a:rPr lang="zh-CN" altLang="en-US" sz="1200" dirty="0" smtClean="0">
              <a:latin typeface="Georgia" pitchFamily="18" charset="0"/>
            </a:rPr>
            <a:t>机修</a:t>
          </a:r>
          <a:r>
            <a:rPr lang="zh-CN" altLang="en-US" sz="1200" dirty="0" smtClean="0"/>
            <a:t>主管</a:t>
          </a:r>
          <a:endParaRPr lang="zh-CN" altLang="en-US" sz="1200" dirty="0"/>
        </a:p>
      </dgm:t>
    </dgm:pt>
    <dgm:pt modelId="{29C1A698-8A5D-4E55-A773-C4E8161C4EAF}" type="parTrans" cxnId="{DD0DEE35-3E08-4255-9B6F-0A0F3FF186DB}">
      <dgm:prSet custT="1"/>
      <dgm:spPr/>
      <dgm:t>
        <a:bodyPr/>
        <a:lstStyle/>
        <a:p>
          <a:endParaRPr lang="zh-CN" altLang="en-US" sz="1200"/>
        </a:p>
      </dgm:t>
    </dgm:pt>
    <dgm:pt modelId="{D7087879-BFDD-4AAE-9F48-D67C6E5FEC82}" type="sibTrans" cxnId="{DD0DEE35-3E08-4255-9B6F-0A0F3FF186DB}">
      <dgm:prSet/>
      <dgm:spPr/>
      <dgm:t>
        <a:bodyPr/>
        <a:lstStyle/>
        <a:p>
          <a:endParaRPr lang="zh-CN" altLang="en-US" sz="1200"/>
        </a:p>
      </dgm:t>
    </dgm:pt>
    <dgm:pt modelId="{627CD03D-133D-4976-93A0-E93DD5D9A3A4}">
      <dgm:prSet custT="1"/>
      <dgm:spPr/>
      <dgm:t>
        <a:bodyPr/>
        <a:lstStyle/>
        <a:p>
          <a:endParaRPr lang="en-US" altLang="zh-CN" sz="1200" dirty="0" smtClean="0"/>
        </a:p>
        <a:p>
          <a:r>
            <a:rPr lang="en-US" altLang="zh-CN" sz="1200" dirty="0" smtClean="0">
              <a:latin typeface="Georgia" pitchFamily="18" charset="0"/>
            </a:rPr>
            <a:t>Mechanic</a:t>
          </a:r>
        </a:p>
        <a:p>
          <a:r>
            <a:rPr lang="zh-CN" altLang="en-US" sz="1200" dirty="0" smtClean="0">
              <a:latin typeface="Georgia" pitchFamily="18" charset="0"/>
            </a:rPr>
            <a:t>机修工</a:t>
          </a:r>
          <a:endParaRPr lang="en-US" altLang="zh-CN" sz="1200" dirty="0" smtClean="0">
            <a:latin typeface="Georgia" pitchFamily="18" charset="0"/>
          </a:endParaRPr>
        </a:p>
        <a:p>
          <a:endParaRPr lang="zh-CN" altLang="en-US" sz="1200" dirty="0"/>
        </a:p>
      </dgm:t>
    </dgm:pt>
    <dgm:pt modelId="{999543AF-5C11-4074-9199-0CC1C1D7DE60}" type="parTrans" cxnId="{EF61B5D4-2F21-4A1A-9F72-043487A590F4}">
      <dgm:prSet custT="1"/>
      <dgm:spPr/>
      <dgm:t>
        <a:bodyPr/>
        <a:lstStyle/>
        <a:p>
          <a:endParaRPr lang="zh-CN" altLang="en-US" sz="1200"/>
        </a:p>
      </dgm:t>
    </dgm:pt>
    <dgm:pt modelId="{8808A90E-1CB9-4452-A9EE-6D6A21C2EBB7}" type="sibTrans" cxnId="{EF61B5D4-2F21-4A1A-9F72-043487A590F4}">
      <dgm:prSet/>
      <dgm:spPr/>
      <dgm:t>
        <a:bodyPr/>
        <a:lstStyle/>
        <a:p>
          <a:endParaRPr lang="zh-CN" altLang="en-US" sz="1200"/>
        </a:p>
      </dgm:t>
    </dgm:pt>
    <dgm:pt modelId="{498F3F36-41D2-4561-B903-3023D6D9F08C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Supervisor </a:t>
          </a:r>
        </a:p>
        <a:p>
          <a:r>
            <a:rPr lang="zh-CN" altLang="en-US" sz="1200" dirty="0" smtClean="0"/>
            <a:t>强电主管</a:t>
          </a:r>
          <a:endParaRPr lang="zh-CN" altLang="en-US" sz="1200" dirty="0"/>
        </a:p>
      </dgm:t>
    </dgm:pt>
    <dgm:pt modelId="{86C5F7AC-5AB1-4152-9E2E-1B3076DA12D2}" type="parTrans" cxnId="{252069CE-C178-45B3-8E04-C64BC8C63822}">
      <dgm:prSet custT="1"/>
      <dgm:spPr/>
      <dgm:t>
        <a:bodyPr/>
        <a:lstStyle/>
        <a:p>
          <a:endParaRPr lang="zh-CN" altLang="en-US" sz="1200"/>
        </a:p>
      </dgm:t>
    </dgm:pt>
    <dgm:pt modelId="{EEADEA7C-D6CF-4F20-B356-3CEAB4CE869F}" type="sibTrans" cxnId="{252069CE-C178-45B3-8E04-C64BC8C63822}">
      <dgm:prSet/>
      <dgm:spPr/>
      <dgm:t>
        <a:bodyPr/>
        <a:lstStyle/>
        <a:p>
          <a:endParaRPr lang="zh-CN" altLang="en-US" sz="1200"/>
        </a:p>
      </dgm:t>
    </dgm:pt>
    <dgm:pt modelId="{86B8A520-1739-4457-8349-522C52BBA287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Supervisor </a:t>
          </a:r>
        </a:p>
        <a:p>
          <a:r>
            <a:rPr lang="zh-CN" altLang="en-US" sz="1200" dirty="0" smtClean="0"/>
            <a:t>弱电主管</a:t>
          </a:r>
          <a:endParaRPr lang="zh-CN" altLang="en-US" sz="1200" dirty="0"/>
        </a:p>
      </dgm:t>
    </dgm:pt>
    <dgm:pt modelId="{86ACCB83-A265-4852-9391-FF93BF10FDC1}" type="parTrans" cxnId="{7E1DE9C7-6DDE-40B3-B2FD-AA2ABD9B379E}">
      <dgm:prSet custT="1"/>
      <dgm:spPr/>
      <dgm:t>
        <a:bodyPr/>
        <a:lstStyle/>
        <a:p>
          <a:endParaRPr lang="zh-CN" altLang="en-US" sz="1200"/>
        </a:p>
      </dgm:t>
    </dgm:pt>
    <dgm:pt modelId="{363E34A9-6E49-4EDD-B579-00DFDF89D6B1}" type="sibTrans" cxnId="{7E1DE9C7-6DDE-40B3-B2FD-AA2ABD9B379E}">
      <dgm:prSet/>
      <dgm:spPr/>
      <dgm:t>
        <a:bodyPr/>
        <a:lstStyle/>
        <a:p>
          <a:endParaRPr lang="zh-CN" altLang="en-US" sz="1200"/>
        </a:p>
      </dgm:t>
    </dgm:pt>
    <dgm:pt modelId="{C9A4BCD6-A550-486F-962F-59DA10AE0E71}">
      <dgm:prSet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Electrical Technician</a:t>
          </a:r>
        </a:p>
        <a:p>
          <a:r>
            <a:rPr lang="zh-CN" altLang="en-US" sz="1200" dirty="0" smtClean="0">
              <a:latin typeface="Georgia" pitchFamily="18" charset="0"/>
            </a:rPr>
            <a:t>强</a:t>
          </a:r>
          <a:r>
            <a:rPr lang="zh-CN" altLang="en-US" dirty="0" smtClean="0"/>
            <a:t>电工</a:t>
          </a:r>
          <a:endParaRPr lang="zh-CN" altLang="en-US" sz="1200" dirty="0" smtClean="0">
            <a:latin typeface="Georgia" pitchFamily="18" charset="0"/>
          </a:endParaRPr>
        </a:p>
      </dgm:t>
    </dgm:pt>
    <dgm:pt modelId="{34C074DE-121B-40CD-B3E1-B8321479379B}" type="parTrans" cxnId="{C02D81EA-0C5C-4DC1-AA58-483B0688F302}">
      <dgm:prSet custT="1"/>
      <dgm:spPr/>
      <dgm:t>
        <a:bodyPr/>
        <a:lstStyle/>
        <a:p>
          <a:endParaRPr lang="zh-CN" altLang="en-US" sz="1200"/>
        </a:p>
      </dgm:t>
    </dgm:pt>
    <dgm:pt modelId="{5026BC7F-5675-44E2-B819-2D8DA79671C6}" type="sibTrans" cxnId="{C02D81EA-0C5C-4DC1-AA58-483B0688F302}">
      <dgm:prSet/>
      <dgm:spPr/>
      <dgm:t>
        <a:bodyPr/>
        <a:lstStyle/>
        <a:p>
          <a:endParaRPr lang="zh-CN" altLang="en-US" sz="1200"/>
        </a:p>
      </dgm:t>
    </dgm:pt>
    <dgm:pt modelId="{CA58A5AF-C4C7-40A2-9FA1-2550BDB94D50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Electronics Technician</a:t>
          </a:r>
        </a:p>
        <a:p>
          <a:r>
            <a:rPr lang="zh-CN" altLang="en-US" sz="1200" dirty="0" smtClean="0">
              <a:latin typeface="Georgia" pitchFamily="18" charset="0"/>
            </a:rPr>
            <a:t>弱电工</a:t>
          </a:r>
          <a:endParaRPr lang="zh-CN" altLang="en-US" sz="1200" dirty="0"/>
        </a:p>
      </dgm:t>
    </dgm:pt>
    <dgm:pt modelId="{9963E96A-C3B3-4C2E-8885-64E5FCE8D889}" type="parTrans" cxnId="{08E1C1FA-68B0-4B0A-BBD7-19745EB241A5}">
      <dgm:prSet custT="1"/>
      <dgm:spPr/>
      <dgm:t>
        <a:bodyPr/>
        <a:lstStyle/>
        <a:p>
          <a:endParaRPr lang="zh-CN" altLang="en-US" sz="1200"/>
        </a:p>
      </dgm:t>
    </dgm:pt>
    <dgm:pt modelId="{B435FE6D-A2AD-4697-A5CB-D71F7383E0EA}" type="sibTrans" cxnId="{08E1C1FA-68B0-4B0A-BBD7-19745EB241A5}">
      <dgm:prSet/>
      <dgm:spPr/>
      <dgm:t>
        <a:bodyPr/>
        <a:lstStyle/>
        <a:p>
          <a:endParaRPr lang="zh-CN" altLang="en-US" sz="1200"/>
        </a:p>
      </dgm:t>
    </dgm:pt>
    <dgm:pt modelId="{00EA5D23-B19B-4CBD-AE72-6D6802E0E32D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Ken Fix It</a:t>
          </a:r>
        </a:p>
        <a:p>
          <a:r>
            <a:rPr lang="zh-CN" altLang="en-US" sz="1200" dirty="0" smtClean="0">
              <a:latin typeface="Georgia" pitchFamily="18" charset="0"/>
            </a:rPr>
            <a:t>万能工</a:t>
          </a:r>
          <a:endParaRPr lang="zh-CN" altLang="en-US" sz="1200" dirty="0"/>
        </a:p>
      </dgm:t>
    </dgm:pt>
    <dgm:pt modelId="{34B92208-A1CB-4D38-A94B-804A5811D410}" type="parTrans" cxnId="{BD8B65A5-8BDC-4CB8-994C-2F8B6033D013}">
      <dgm:prSet custT="1"/>
      <dgm:spPr/>
      <dgm:t>
        <a:bodyPr/>
        <a:lstStyle/>
        <a:p>
          <a:endParaRPr lang="zh-CN" altLang="en-US" sz="1200"/>
        </a:p>
      </dgm:t>
    </dgm:pt>
    <dgm:pt modelId="{523FCFAA-036B-4AB6-BE31-064E8B361231}" type="sibTrans" cxnId="{BD8B65A5-8BDC-4CB8-994C-2F8B6033D013}">
      <dgm:prSet/>
      <dgm:spPr/>
      <dgm:t>
        <a:bodyPr/>
        <a:lstStyle/>
        <a:p>
          <a:endParaRPr lang="zh-CN" altLang="en-US" sz="1200"/>
        </a:p>
      </dgm:t>
    </dgm:pt>
    <dgm:pt modelId="{453D7F25-A659-4D17-A448-F3BDB8B39860}">
      <dgm:prSet custT="1"/>
      <dgm:spPr/>
      <dgm:t>
        <a:bodyPr/>
        <a:lstStyle/>
        <a:p>
          <a:r>
            <a:rPr lang="en-US" altLang="zh-CN" sz="1100" dirty="0" smtClean="0">
              <a:latin typeface="Georgia" pitchFamily="18" charset="0"/>
            </a:rPr>
            <a:t>Carpenter &amp; Painter</a:t>
          </a:r>
        </a:p>
        <a:p>
          <a:r>
            <a:rPr lang="zh-CN" altLang="en-US" sz="1100" dirty="0" smtClean="0">
              <a:latin typeface="Georgia" pitchFamily="18" charset="0"/>
            </a:rPr>
            <a:t>木工及油漆工</a:t>
          </a:r>
          <a:r>
            <a:rPr lang="en-US" altLang="zh-CN" sz="1100" dirty="0" smtClean="0">
              <a:latin typeface="Georgia" pitchFamily="18" charset="0"/>
            </a:rPr>
            <a:t> </a:t>
          </a:r>
          <a:endParaRPr lang="zh-CN" altLang="en-US" sz="1100" dirty="0"/>
        </a:p>
      </dgm:t>
    </dgm:pt>
    <dgm:pt modelId="{785F8FC2-F6D9-4431-B696-CFCC70C87718}" type="parTrans" cxnId="{5157C44E-E915-4582-8DD0-CD969A6EC14A}">
      <dgm:prSet custT="1"/>
      <dgm:spPr/>
      <dgm:t>
        <a:bodyPr/>
        <a:lstStyle/>
        <a:p>
          <a:endParaRPr lang="zh-CN" altLang="en-US" sz="1200"/>
        </a:p>
      </dgm:t>
    </dgm:pt>
    <dgm:pt modelId="{73DEAEFC-4B43-4D27-8A51-0BC7245A3511}" type="sibTrans" cxnId="{5157C44E-E915-4582-8DD0-CD969A6EC14A}">
      <dgm:prSet/>
      <dgm:spPr/>
      <dgm:t>
        <a:bodyPr/>
        <a:lstStyle/>
        <a:p>
          <a:endParaRPr lang="zh-CN" altLang="en-US" sz="1200"/>
        </a:p>
      </dgm:t>
    </dgm:pt>
    <dgm:pt modelId="{AB6CDEA8-0DEE-4BC7-AF21-0544425A7BBF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HVAC</a:t>
          </a:r>
        </a:p>
        <a:p>
          <a:r>
            <a:rPr lang="zh-CN" altLang="en-US" sz="1200" baseline="0" dirty="0" smtClean="0">
              <a:latin typeface="Georgia" pitchFamily="18" charset="0"/>
            </a:rPr>
            <a:t>空调工</a:t>
          </a:r>
          <a:endParaRPr lang="zh-CN" altLang="en-US" sz="1200" dirty="0"/>
        </a:p>
      </dgm:t>
    </dgm:pt>
    <dgm:pt modelId="{33AF481A-C090-4F95-A907-A595F87D45B9}" type="parTrans" cxnId="{CB4E1BAA-2602-4798-951E-162E05C47F75}">
      <dgm:prSet custT="1"/>
      <dgm:spPr/>
      <dgm:t>
        <a:bodyPr/>
        <a:lstStyle/>
        <a:p>
          <a:endParaRPr lang="zh-CN" altLang="en-US" sz="1200"/>
        </a:p>
      </dgm:t>
    </dgm:pt>
    <dgm:pt modelId="{78C99DB8-D957-493B-A2A9-1BC00E1C049A}" type="sibTrans" cxnId="{CB4E1BAA-2602-4798-951E-162E05C47F75}">
      <dgm:prSet/>
      <dgm:spPr/>
      <dgm:t>
        <a:bodyPr/>
        <a:lstStyle/>
        <a:p>
          <a:endParaRPr lang="zh-CN" altLang="en-US" sz="1200"/>
        </a:p>
      </dgm:t>
    </dgm:pt>
    <dgm:pt modelId="{56E7D3EB-4849-494A-B180-6572BCAB6D2A}">
      <dgm:prSet phldrT="[文本]"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Asst. CE</a:t>
          </a:r>
        </a:p>
        <a:p>
          <a:r>
            <a:rPr lang="zh-CN" altLang="en-US" sz="1200" dirty="0" smtClean="0">
              <a:latin typeface="Georgia" pitchFamily="18" charset="0"/>
            </a:rPr>
            <a:t>助理总工</a:t>
          </a:r>
          <a:endParaRPr lang="zh-CN" altLang="en-US" sz="1200" dirty="0"/>
        </a:p>
      </dgm:t>
    </dgm:pt>
    <dgm:pt modelId="{4769774F-C7A4-452E-BE12-84D525194A1E}" type="sibTrans" cxnId="{D8454E82-19AB-484B-8564-1F6B98EF3179}">
      <dgm:prSet/>
      <dgm:spPr/>
      <dgm:t>
        <a:bodyPr/>
        <a:lstStyle/>
        <a:p>
          <a:endParaRPr lang="zh-CN" altLang="en-US" sz="1200"/>
        </a:p>
      </dgm:t>
    </dgm:pt>
    <dgm:pt modelId="{B7BF0F28-A424-44E4-AD4E-05C0350087AE}" type="parTrans" cxnId="{D8454E82-19AB-484B-8564-1F6B98EF3179}">
      <dgm:prSet custT="1"/>
      <dgm:spPr/>
      <dgm:t>
        <a:bodyPr/>
        <a:lstStyle/>
        <a:p>
          <a:endParaRPr lang="zh-CN" altLang="en-US" sz="1200"/>
        </a:p>
      </dgm:t>
    </dgm:pt>
    <dgm:pt modelId="{63174863-7ED3-4375-B948-50E7F59D44A5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CE</a:t>
          </a:r>
        </a:p>
        <a:p>
          <a:r>
            <a:rPr lang="zh-CN" altLang="en-US" sz="1200" dirty="0" smtClean="0"/>
            <a:t>总工程师</a:t>
          </a:r>
          <a:endParaRPr lang="zh-CN" altLang="en-US" sz="1200" dirty="0"/>
        </a:p>
      </dgm:t>
    </dgm:pt>
    <dgm:pt modelId="{4C19E5AB-EC65-4A67-A815-03D13B3630A6}" type="sibTrans" cxnId="{061C41DF-A195-4BDB-932D-A7669630F8E3}">
      <dgm:prSet/>
      <dgm:spPr/>
      <dgm:t>
        <a:bodyPr/>
        <a:lstStyle/>
        <a:p>
          <a:endParaRPr lang="zh-CN" altLang="en-US" sz="1200"/>
        </a:p>
      </dgm:t>
    </dgm:pt>
    <dgm:pt modelId="{ED8F2ABA-9F0A-46AB-834E-5B2A5AFEE9CB}" type="parTrans" cxnId="{061C41DF-A195-4BDB-932D-A7669630F8E3}">
      <dgm:prSet/>
      <dgm:spPr/>
      <dgm:t>
        <a:bodyPr/>
        <a:lstStyle/>
        <a:p>
          <a:endParaRPr lang="zh-CN" altLang="en-US" sz="1200"/>
        </a:p>
      </dgm:t>
    </dgm:pt>
    <dgm:pt modelId="{D03E876C-146F-4B17-A9DA-CF5817C083AD}">
      <dgm:prSet custT="1"/>
      <dgm:spPr/>
      <dgm:t>
        <a:bodyPr/>
        <a:lstStyle/>
        <a:p>
          <a:r>
            <a:rPr lang="en-US" altLang="zh-CN" sz="1200" dirty="0" smtClean="0">
              <a:latin typeface="Georgia" pitchFamily="18" charset="0"/>
            </a:rPr>
            <a:t>Boiler men </a:t>
          </a:r>
        </a:p>
        <a:p>
          <a:r>
            <a:rPr lang="zh-CN" altLang="en-US" sz="1200" dirty="0" smtClean="0">
              <a:latin typeface="Georgia" pitchFamily="18" charset="0"/>
            </a:rPr>
            <a:t>锅炉工</a:t>
          </a:r>
          <a:endParaRPr lang="zh-CN" altLang="en-US" sz="1200" dirty="0"/>
        </a:p>
      </dgm:t>
    </dgm:pt>
    <dgm:pt modelId="{8019A3C2-CBC2-4B4A-98EF-91E3D594256D}" type="parTrans" cxnId="{EC7A1C26-D62B-444B-AE91-2BE57023DD5E}">
      <dgm:prSet/>
      <dgm:spPr/>
      <dgm:t>
        <a:bodyPr/>
        <a:lstStyle/>
        <a:p>
          <a:endParaRPr lang="zh-CN" altLang="en-US"/>
        </a:p>
      </dgm:t>
    </dgm:pt>
    <dgm:pt modelId="{45A8F260-C783-4FF9-AECE-C66FAB607682}" type="sibTrans" cxnId="{EC7A1C26-D62B-444B-AE91-2BE57023DD5E}">
      <dgm:prSet/>
      <dgm:spPr/>
      <dgm:t>
        <a:bodyPr/>
        <a:lstStyle/>
        <a:p>
          <a:endParaRPr lang="zh-CN" altLang="en-US"/>
        </a:p>
      </dgm:t>
    </dgm:pt>
    <dgm:pt modelId="{9530A6C7-7F88-4A1E-B72D-380988EA50D5}">
      <dgm:prSet custT="1"/>
      <dgm:spPr/>
      <dgm:t>
        <a:bodyPr/>
        <a:lstStyle/>
        <a:p>
          <a:r>
            <a:rPr lang="zh-CN" altLang="en-US" sz="1100" dirty="0" smtClean="0">
              <a:latin typeface="Georgia" pitchFamily="18" charset="0"/>
            </a:rPr>
            <a:t>厨房、洗衣房</a:t>
          </a:r>
          <a:endParaRPr lang="en-US" altLang="zh-CN" sz="1100" dirty="0" smtClean="0">
            <a:latin typeface="Georgia" pitchFamily="18" charset="0"/>
          </a:endParaRPr>
        </a:p>
        <a:p>
          <a:r>
            <a:rPr lang="zh-CN" altLang="en-US" sz="1100" dirty="0" smtClean="0">
              <a:latin typeface="Georgia" pitchFamily="18" charset="0"/>
            </a:rPr>
            <a:t>管道、泳池</a:t>
          </a:r>
        </a:p>
      </dgm:t>
    </dgm:pt>
    <dgm:pt modelId="{67E7F092-A9E2-4AA1-8CA7-05A90563F71E}" type="parTrans" cxnId="{2A5FD54C-93FE-40ED-93CF-5C24ED43663C}">
      <dgm:prSet/>
      <dgm:spPr/>
      <dgm:t>
        <a:bodyPr/>
        <a:lstStyle/>
        <a:p>
          <a:endParaRPr lang="zh-CN" altLang="en-US"/>
        </a:p>
      </dgm:t>
    </dgm:pt>
    <dgm:pt modelId="{60BA77D8-FF76-4BA6-A544-5F5EC2132D8A}" type="sibTrans" cxnId="{2A5FD54C-93FE-40ED-93CF-5C24ED43663C}">
      <dgm:prSet/>
      <dgm:spPr/>
      <dgm:t>
        <a:bodyPr/>
        <a:lstStyle/>
        <a:p>
          <a:endParaRPr lang="zh-CN" altLang="en-US"/>
        </a:p>
      </dgm:t>
    </dgm:pt>
    <dgm:pt modelId="{8186EDA1-72F4-4038-9C19-5445CACDFC0F}">
      <dgm:prSet custT="1"/>
      <dgm:spPr/>
      <dgm:t>
        <a:bodyPr/>
        <a:lstStyle/>
        <a:p>
          <a:r>
            <a:rPr lang="zh-CN" altLang="en-US" sz="1200" dirty="0" smtClean="0">
              <a:latin typeface="Georgia" pitchFamily="18" charset="0"/>
            </a:rPr>
            <a:t>电梯</a:t>
          </a:r>
        </a:p>
      </dgm:t>
    </dgm:pt>
    <dgm:pt modelId="{77A6DDCA-3E73-4E08-A319-B0B2480CD9B3}" type="parTrans" cxnId="{0949BE1E-4758-4392-9C02-E56C52443758}">
      <dgm:prSet/>
      <dgm:spPr/>
      <dgm:t>
        <a:bodyPr/>
        <a:lstStyle/>
        <a:p>
          <a:endParaRPr lang="zh-CN" altLang="en-US"/>
        </a:p>
      </dgm:t>
    </dgm:pt>
    <dgm:pt modelId="{D371EC33-FF41-4EB4-85DB-E79C4CE93995}" type="sibTrans" cxnId="{0949BE1E-4758-4392-9C02-E56C52443758}">
      <dgm:prSet/>
      <dgm:spPr/>
      <dgm:t>
        <a:bodyPr/>
        <a:lstStyle/>
        <a:p>
          <a:endParaRPr lang="zh-CN" altLang="en-US"/>
        </a:p>
      </dgm:t>
    </dgm:pt>
    <dgm:pt modelId="{E8E900EB-75A2-4835-B13B-0C548E2B8962}">
      <dgm:prSet custT="1"/>
      <dgm:spPr/>
      <dgm:t>
        <a:bodyPr/>
        <a:lstStyle/>
        <a:p>
          <a:r>
            <a:rPr lang="zh-CN" altLang="en-US" sz="1200" dirty="0" smtClean="0">
              <a:latin typeface="Georgia" pitchFamily="18" charset="0"/>
            </a:rPr>
            <a:t>音响、灯光</a:t>
          </a:r>
          <a:endParaRPr lang="en-US" altLang="zh-CN" sz="1200" dirty="0" smtClean="0">
            <a:latin typeface="Georgia" pitchFamily="18" charset="0"/>
          </a:endParaRPr>
        </a:p>
        <a:p>
          <a:r>
            <a:rPr lang="zh-CN" altLang="en-US" sz="1200" dirty="0" smtClean="0">
              <a:latin typeface="Georgia" pitchFamily="18" charset="0"/>
            </a:rPr>
            <a:t>消防</a:t>
          </a:r>
        </a:p>
      </dgm:t>
    </dgm:pt>
    <dgm:pt modelId="{F4ACA3BF-1862-4C79-B8AF-C1F479CA149F}" type="parTrans" cxnId="{C5C29B09-AD0D-4CBF-9C33-A47C8001C1CE}">
      <dgm:prSet/>
      <dgm:spPr/>
      <dgm:t>
        <a:bodyPr/>
        <a:lstStyle/>
        <a:p>
          <a:endParaRPr lang="zh-CN" altLang="en-US"/>
        </a:p>
      </dgm:t>
    </dgm:pt>
    <dgm:pt modelId="{0A9740BA-641B-4BDD-9082-93C70F4BFE2C}" type="sibTrans" cxnId="{C5C29B09-AD0D-4CBF-9C33-A47C8001C1CE}">
      <dgm:prSet/>
      <dgm:spPr/>
      <dgm:t>
        <a:bodyPr/>
        <a:lstStyle/>
        <a:p>
          <a:endParaRPr lang="zh-CN" altLang="en-US"/>
        </a:p>
      </dgm:t>
    </dgm:pt>
    <dgm:pt modelId="{4F125171-3E6C-47FF-912E-8B6462916403}">
      <dgm:prSet custT="1"/>
      <dgm:spPr/>
      <dgm:t>
        <a:bodyPr/>
        <a:lstStyle/>
        <a:p>
          <a:r>
            <a:rPr lang="zh-CN" altLang="en-US" sz="1200" dirty="0" smtClean="0">
              <a:latin typeface="Georgia" pitchFamily="18" charset="0"/>
            </a:rPr>
            <a:t>大修房</a:t>
          </a:r>
        </a:p>
      </dgm:t>
    </dgm:pt>
    <dgm:pt modelId="{F7BCF608-2007-4190-BA00-1C92AA74D4F1}" type="parTrans" cxnId="{7B93C186-65B1-481B-B376-2E7B1C2A9B7E}">
      <dgm:prSet/>
      <dgm:spPr/>
      <dgm:t>
        <a:bodyPr/>
        <a:lstStyle/>
        <a:p>
          <a:endParaRPr lang="zh-CN" altLang="en-US"/>
        </a:p>
      </dgm:t>
    </dgm:pt>
    <dgm:pt modelId="{BDB662EB-7AD2-437D-9CB9-39042DE821DC}" type="sibTrans" cxnId="{7B93C186-65B1-481B-B376-2E7B1C2A9B7E}">
      <dgm:prSet/>
      <dgm:spPr/>
      <dgm:t>
        <a:bodyPr/>
        <a:lstStyle/>
        <a:p>
          <a:endParaRPr lang="zh-CN" altLang="en-US"/>
        </a:p>
      </dgm:t>
    </dgm:pt>
    <dgm:pt modelId="{C48F5791-56C9-444E-AD0A-3F16FE9E8E2A}" type="pres">
      <dgm:prSet presAssocID="{ADC83A97-97EE-4F21-8710-C91076759C0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FE93A4-6C90-4EA9-930A-2F8436E590B8}" type="pres">
      <dgm:prSet presAssocID="{ADC83A97-97EE-4F21-8710-C91076759C07}" presName="hierFlow" presStyleCnt="0"/>
      <dgm:spPr/>
    </dgm:pt>
    <dgm:pt modelId="{0D1D0934-4E74-4CD8-9D1E-A877E2206CAD}" type="pres">
      <dgm:prSet presAssocID="{ADC83A97-97EE-4F21-8710-C91076759C0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C6A02BB-3B58-412C-AD10-DB2BBDA914F3}" type="pres">
      <dgm:prSet presAssocID="{63174863-7ED3-4375-B948-50E7F59D44A5}" presName="Name14" presStyleCnt="0"/>
      <dgm:spPr/>
    </dgm:pt>
    <dgm:pt modelId="{EE5E1E8E-E1F8-4424-89E4-AF6462C90EE5}" type="pres">
      <dgm:prSet presAssocID="{63174863-7ED3-4375-B948-50E7F59D44A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977299-4354-42C3-A08E-732C45578F14}" type="pres">
      <dgm:prSet presAssocID="{63174863-7ED3-4375-B948-50E7F59D44A5}" presName="hierChild2" presStyleCnt="0"/>
      <dgm:spPr/>
    </dgm:pt>
    <dgm:pt modelId="{8FC3EED2-1DAC-4860-9F62-07ED11DCDB09}" type="pres">
      <dgm:prSet presAssocID="{B7BF0F28-A424-44E4-AD4E-05C0350087AE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6EECBF8E-1AE1-4A61-880F-27455D59F40F}" type="pres">
      <dgm:prSet presAssocID="{56E7D3EB-4849-494A-B180-6572BCAB6D2A}" presName="Name21" presStyleCnt="0"/>
      <dgm:spPr/>
    </dgm:pt>
    <dgm:pt modelId="{FF68B9FE-9798-46EC-BEAB-7C56A977B8C8}" type="pres">
      <dgm:prSet presAssocID="{56E7D3EB-4849-494A-B180-6572BCAB6D2A}" presName="level2Shape" presStyleLbl="node2" presStyleIdx="0" presStyleCnt="2"/>
      <dgm:spPr/>
      <dgm:t>
        <a:bodyPr/>
        <a:lstStyle/>
        <a:p>
          <a:endParaRPr lang="zh-CN" altLang="en-US"/>
        </a:p>
      </dgm:t>
    </dgm:pt>
    <dgm:pt modelId="{C3CDCB70-C1BE-4C46-B813-CD68027DEF4B}" type="pres">
      <dgm:prSet presAssocID="{56E7D3EB-4849-494A-B180-6572BCAB6D2A}" presName="hierChild3" presStyleCnt="0"/>
      <dgm:spPr/>
    </dgm:pt>
    <dgm:pt modelId="{44CA7F09-33FE-430A-BF4D-3A27C810D33D}" type="pres">
      <dgm:prSet presAssocID="{AABFD4AB-2AEE-4ED2-8BC9-A0C8B11AD10D}" presName="Name19" presStyleLbl="parChTrans1D3" presStyleIdx="0" presStyleCnt="4"/>
      <dgm:spPr/>
      <dgm:t>
        <a:bodyPr/>
        <a:lstStyle/>
        <a:p>
          <a:endParaRPr lang="zh-CN" altLang="en-US"/>
        </a:p>
      </dgm:t>
    </dgm:pt>
    <dgm:pt modelId="{BC4673ED-344F-45D4-BA06-22EA12248547}" type="pres">
      <dgm:prSet presAssocID="{E5527BAE-C101-42CD-8090-03B865DBC0C5}" presName="Name21" presStyleCnt="0"/>
      <dgm:spPr/>
    </dgm:pt>
    <dgm:pt modelId="{D52ED59D-C18A-4CA0-94E7-0877446BD244}" type="pres">
      <dgm:prSet presAssocID="{E5527BAE-C101-42CD-8090-03B865DBC0C5}" presName="level2Shape" presStyleLbl="asst2" presStyleIdx="0" presStyleCnt="2" custScaleX="128245" custScaleY="89002"/>
      <dgm:spPr/>
      <dgm:t>
        <a:bodyPr/>
        <a:lstStyle/>
        <a:p>
          <a:endParaRPr lang="zh-CN" altLang="en-US"/>
        </a:p>
      </dgm:t>
    </dgm:pt>
    <dgm:pt modelId="{60DA3BE5-3B78-4C1E-83A1-A1D0C59EB03A}" type="pres">
      <dgm:prSet presAssocID="{E5527BAE-C101-42CD-8090-03B865DBC0C5}" presName="hierChild3" presStyleCnt="0"/>
      <dgm:spPr/>
    </dgm:pt>
    <dgm:pt modelId="{97CCDA4A-E538-4A67-92C6-555691DCEE87}" type="pres">
      <dgm:prSet presAssocID="{29C1A698-8A5D-4E55-A773-C4E8161C4EAF}" presName="Name19" presStyleLbl="parChTrans1D4" presStyleIdx="0" presStyleCnt="14"/>
      <dgm:spPr/>
      <dgm:t>
        <a:bodyPr/>
        <a:lstStyle/>
        <a:p>
          <a:endParaRPr lang="zh-CN" altLang="en-US"/>
        </a:p>
      </dgm:t>
    </dgm:pt>
    <dgm:pt modelId="{6E8E28E7-5C1F-4C75-9BF6-49DAB8727A7E}" type="pres">
      <dgm:prSet presAssocID="{505CE6DA-2A49-47AA-A3D6-525E2127FBA5}" presName="Name21" presStyleCnt="0"/>
      <dgm:spPr/>
    </dgm:pt>
    <dgm:pt modelId="{AA8F189F-1D95-4ED9-A20C-7715494991A4}" type="pres">
      <dgm:prSet presAssocID="{505CE6DA-2A49-47AA-A3D6-525E2127FBA5}" presName="level2Shape" presStyleLbl="node4" presStyleIdx="0" presStyleCnt="14"/>
      <dgm:spPr/>
      <dgm:t>
        <a:bodyPr/>
        <a:lstStyle/>
        <a:p>
          <a:endParaRPr lang="zh-CN" altLang="en-US"/>
        </a:p>
      </dgm:t>
    </dgm:pt>
    <dgm:pt modelId="{00291833-AD25-43E1-870F-AC7D2A31A071}" type="pres">
      <dgm:prSet presAssocID="{505CE6DA-2A49-47AA-A3D6-525E2127FBA5}" presName="hierChild3" presStyleCnt="0"/>
      <dgm:spPr/>
    </dgm:pt>
    <dgm:pt modelId="{DBCE9F05-3027-458A-9451-5369734F8E89}" type="pres">
      <dgm:prSet presAssocID="{999543AF-5C11-4074-9199-0CC1C1D7DE60}" presName="Name19" presStyleLbl="parChTrans1D4" presStyleIdx="1" presStyleCnt="14"/>
      <dgm:spPr/>
      <dgm:t>
        <a:bodyPr/>
        <a:lstStyle/>
        <a:p>
          <a:endParaRPr lang="zh-CN" altLang="en-US"/>
        </a:p>
      </dgm:t>
    </dgm:pt>
    <dgm:pt modelId="{A3D6CA85-A310-4DB4-B349-E7061F8A2766}" type="pres">
      <dgm:prSet presAssocID="{627CD03D-133D-4976-93A0-E93DD5D9A3A4}" presName="Name21" presStyleCnt="0"/>
      <dgm:spPr/>
    </dgm:pt>
    <dgm:pt modelId="{7EA6AC99-A949-4EC3-8F6C-84A4CE06E505}" type="pres">
      <dgm:prSet presAssocID="{627CD03D-133D-4976-93A0-E93DD5D9A3A4}" presName="level2Shape" presStyleLbl="node4" presStyleIdx="1" presStyleCnt="14"/>
      <dgm:spPr/>
      <dgm:t>
        <a:bodyPr/>
        <a:lstStyle/>
        <a:p>
          <a:endParaRPr lang="zh-CN" altLang="en-US"/>
        </a:p>
      </dgm:t>
    </dgm:pt>
    <dgm:pt modelId="{86C596C5-4FA2-4324-A24D-3250F5F393D4}" type="pres">
      <dgm:prSet presAssocID="{627CD03D-133D-4976-93A0-E93DD5D9A3A4}" presName="hierChild3" presStyleCnt="0"/>
      <dgm:spPr/>
    </dgm:pt>
    <dgm:pt modelId="{6A034BD1-FFA1-4C4F-9BE3-F1FF669E30A8}" type="pres">
      <dgm:prSet presAssocID="{67E7F092-A9E2-4AA1-8CA7-05A90563F71E}" presName="Name19" presStyleLbl="parChTrans1D4" presStyleIdx="2" presStyleCnt="14"/>
      <dgm:spPr/>
      <dgm:t>
        <a:bodyPr/>
        <a:lstStyle/>
        <a:p>
          <a:endParaRPr lang="zh-CN" altLang="en-US"/>
        </a:p>
      </dgm:t>
    </dgm:pt>
    <dgm:pt modelId="{0BC8541B-350A-4E74-99F2-7EF8762E5491}" type="pres">
      <dgm:prSet presAssocID="{9530A6C7-7F88-4A1E-B72D-380988EA50D5}" presName="Name21" presStyleCnt="0"/>
      <dgm:spPr/>
    </dgm:pt>
    <dgm:pt modelId="{DD4605F0-59AF-4A3B-8E08-45D1620A9F70}" type="pres">
      <dgm:prSet presAssocID="{9530A6C7-7F88-4A1E-B72D-380988EA50D5}" presName="level2Shape" presStyleLbl="node4" presStyleIdx="2" presStyleCnt="14" custScaleX="108179" custScaleY="99531"/>
      <dgm:spPr/>
      <dgm:t>
        <a:bodyPr/>
        <a:lstStyle/>
        <a:p>
          <a:endParaRPr lang="zh-CN" altLang="en-US"/>
        </a:p>
      </dgm:t>
    </dgm:pt>
    <dgm:pt modelId="{96B36F84-8CB1-4DDB-9E37-88752551FC34}" type="pres">
      <dgm:prSet presAssocID="{9530A6C7-7F88-4A1E-B72D-380988EA50D5}" presName="hierChild3" presStyleCnt="0"/>
      <dgm:spPr/>
    </dgm:pt>
    <dgm:pt modelId="{EA32CEE1-FB03-4E28-998D-DA795D5E89D5}" type="pres">
      <dgm:prSet presAssocID="{2AEBD69C-E635-40B2-A890-34F8D2A74FCE}" presName="Name19" presStyleLbl="parChTrans1D3" presStyleIdx="1" presStyleCnt="4"/>
      <dgm:spPr/>
      <dgm:t>
        <a:bodyPr/>
        <a:lstStyle/>
        <a:p>
          <a:endParaRPr lang="zh-CN" altLang="en-US"/>
        </a:p>
      </dgm:t>
    </dgm:pt>
    <dgm:pt modelId="{C11E279D-CBD2-4604-9F48-80F4ADFB7775}" type="pres">
      <dgm:prSet presAssocID="{3381AE1D-8D8A-49E5-B939-0F2430745DB8}" presName="Name21" presStyleCnt="0"/>
      <dgm:spPr/>
    </dgm:pt>
    <dgm:pt modelId="{9E041168-C2AA-4531-888B-28AFC16E475F}" type="pres">
      <dgm:prSet presAssocID="{3381AE1D-8D8A-49E5-B939-0F2430745DB8}" presName="level2Shape" presStyleLbl="node3" presStyleIdx="0" presStyleCnt="2" custScaleX="143534" custScaleY="93473"/>
      <dgm:spPr/>
      <dgm:t>
        <a:bodyPr/>
        <a:lstStyle/>
        <a:p>
          <a:endParaRPr lang="zh-CN" altLang="en-US"/>
        </a:p>
      </dgm:t>
    </dgm:pt>
    <dgm:pt modelId="{5A416D88-274D-4A95-966F-B795DD7D6F09}" type="pres">
      <dgm:prSet presAssocID="{3381AE1D-8D8A-49E5-B939-0F2430745DB8}" presName="hierChild3" presStyleCnt="0"/>
      <dgm:spPr/>
    </dgm:pt>
    <dgm:pt modelId="{6CEF43D2-30D3-4B41-8EE8-26EE87EA1464}" type="pres">
      <dgm:prSet presAssocID="{86C5F7AC-5AB1-4152-9E2E-1B3076DA12D2}" presName="Name19" presStyleLbl="parChTrans1D4" presStyleIdx="3" presStyleCnt="14"/>
      <dgm:spPr/>
      <dgm:t>
        <a:bodyPr/>
        <a:lstStyle/>
        <a:p>
          <a:endParaRPr lang="zh-CN" altLang="en-US"/>
        </a:p>
      </dgm:t>
    </dgm:pt>
    <dgm:pt modelId="{6D9885B1-B442-4EB2-B956-DB490FEA6915}" type="pres">
      <dgm:prSet presAssocID="{498F3F36-41D2-4561-B903-3023D6D9F08C}" presName="Name21" presStyleCnt="0"/>
      <dgm:spPr/>
    </dgm:pt>
    <dgm:pt modelId="{C3CAEF78-83D9-48A6-8178-CE2BB0726437}" type="pres">
      <dgm:prSet presAssocID="{498F3F36-41D2-4561-B903-3023D6D9F08C}" presName="level2Shape" presStyleLbl="node4" presStyleIdx="3" presStyleCnt="14"/>
      <dgm:spPr/>
      <dgm:t>
        <a:bodyPr/>
        <a:lstStyle/>
        <a:p>
          <a:endParaRPr lang="zh-CN" altLang="en-US"/>
        </a:p>
      </dgm:t>
    </dgm:pt>
    <dgm:pt modelId="{99BA2426-DF16-4512-BA7F-ED73ACAAA42A}" type="pres">
      <dgm:prSet presAssocID="{498F3F36-41D2-4561-B903-3023D6D9F08C}" presName="hierChild3" presStyleCnt="0"/>
      <dgm:spPr/>
    </dgm:pt>
    <dgm:pt modelId="{220CE4E8-0B0B-47CA-9A28-E5FE23CF5815}" type="pres">
      <dgm:prSet presAssocID="{34C074DE-121B-40CD-B3E1-B8321479379B}" presName="Name19" presStyleLbl="parChTrans1D4" presStyleIdx="4" presStyleCnt="14"/>
      <dgm:spPr/>
      <dgm:t>
        <a:bodyPr/>
        <a:lstStyle/>
        <a:p>
          <a:endParaRPr lang="zh-CN" altLang="en-US"/>
        </a:p>
      </dgm:t>
    </dgm:pt>
    <dgm:pt modelId="{730B9A67-D4E6-4A11-A01B-D23F5ACEA7A2}" type="pres">
      <dgm:prSet presAssocID="{C9A4BCD6-A550-486F-962F-59DA10AE0E71}" presName="Name21" presStyleCnt="0"/>
      <dgm:spPr/>
    </dgm:pt>
    <dgm:pt modelId="{D39D7F3D-EC3B-4CDE-A83F-B31D17984DA3}" type="pres">
      <dgm:prSet presAssocID="{C9A4BCD6-A550-486F-962F-59DA10AE0E71}" presName="level2Shape" presStyleLbl="node4" presStyleIdx="4" presStyleCnt="14"/>
      <dgm:spPr/>
      <dgm:t>
        <a:bodyPr/>
        <a:lstStyle/>
        <a:p>
          <a:endParaRPr lang="zh-CN" altLang="en-US"/>
        </a:p>
      </dgm:t>
    </dgm:pt>
    <dgm:pt modelId="{FA32F714-F7DF-4D94-85BD-E3F7AF874D4B}" type="pres">
      <dgm:prSet presAssocID="{C9A4BCD6-A550-486F-962F-59DA10AE0E71}" presName="hierChild3" presStyleCnt="0"/>
      <dgm:spPr/>
    </dgm:pt>
    <dgm:pt modelId="{747A9795-A7F2-42F5-A895-61F00187B0E2}" type="pres">
      <dgm:prSet presAssocID="{77A6DDCA-3E73-4E08-A319-B0B2480CD9B3}" presName="Name19" presStyleLbl="parChTrans1D4" presStyleIdx="5" presStyleCnt="14"/>
      <dgm:spPr/>
      <dgm:t>
        <a:bodyPr/>
        <a:lstStyle/>
        <a:p>
          <a:endParaRPr lang="zh-CN" altLang="en-US"/>
        </a:p>
      </dgm:t>
    </dgm:pt>
    <dgm:pt modelId="{55FE14D4-33FB-4AE8-8E16-A0EAC2DAEF4C}" type="pres">
      <dgm:prSet presAssocID="{8186EDA1-72F4-4038-9C19-5445CACDFC0F}" presName="Name21" presStyleCnt="0"/>
      <dgm:spPr/>
    </dgm:pt>
    <dgm:pt modelId="{B3CCA958-ABE5-41FB-96B7-788B30593B71}" type="pres">
      <dgm:prSet presAssocID="{8186EDA1-72F4-4038-9C19-5445CACDFC0F}" presName="level2Shape" presStyleLbl="node4" presStyleIdx="5" presStyleCnt="14" custLinFactNeighborX="-970" custLinFactNeighborY="-7275"/>
      <dgm:spPr/>
      <dgm:t>
        <a:bodyPr/>
        <a:lstStyle/>
        <a:p>
          <a:endParaRPr lang="zh-CN" altLang="en-US"/>
        </a:p>
      </dgm:t>
    </dgm:pt>
    <dgm:pt modelId="{469FD80D-7FB8-446D-973A-8D4F3A80BF49}" type="pres">
      <dgm:prSet presAssocID="{8186EDA1-72F4-4038-9C19-5445CACDFC0F}" presName="hierChild3" presStyleCnt="0"/>
      <dgm:spPr/>
    </dgm:pt>
    <dgm:pt modelId="{6BA9EB56-A2BF-44C1-9549-79D050B2EC92}" type="pres">
      <dgm:prSet presAssocID="{86ACCB83-A265-4852-9391-FF93BF10FDC1}" presName="Name19" presStyleLbl="parChTrans1D4" presStyleIdx="6" presStyleCnt="14"/>
      <dgm:spPr/>
      <dgm:t>
        <a:bodyPr/>
        <a:lstStyle/>
        <a:p>
          <a:endParaRPr lang="zh-CN" altLang="en-US"/>
        </a:p>
      </dgm:t>
    </dgm:pt>
    <dgm:pt modelId="{C7C5A67E-4A83-439A-A27A-F5915977EECF}" type="pres">
      <dgm:prSet presAssocID="{86B8A520-1739-4457-8349-522C52BBA287}" presName="Name21" presStyleCnt="0"/>
      <dgm:spPr/>
    </dgm:pt>
    <dgm:pt modelId="{66C453F3-7B80-474F-9633-B19CA14D4AC7}" type="pres">
      <dgm:prSet presAssocID="{86B8A520-1739-4457-8349-522C52BBA287}" presName="level2Shape" presStyleLbl="node4" presStyleIdx="6" presStyleCnt="14"/>
      <dgm:spPr/>
      <dgm:t>
        <a:bodyPr/>
        <a:lstStyle/>
        <a:p>
          <a:endParaRPr lang="zh-CN" altLang="en-US"/>
        </a:p>
      </dgm:t>
    </dgm:pt>
    <dgm:pt modelId="{32B89DFD-1EFD-4330-A1CA-5836FE8AA724}" type="pres">
      <dgm:prSet presAssocID="{86B8A520-1739-4457-8349-522C52BBA287}" presName="hierChild3" presStyleCnt="0"/>
      <dgm:spPr/>
    </dgm:pt>
    <dgm:pt modelId="{F3471E32-71ED-43E3-92CA-9F57C4720D93}" type="pres">
      <dgm:prSet presAssocID="{9963E96A-C3B3-4C2E-8885-64E5FCE8D889}" presName="Name19" presStyleLbl="parChTrans1D4" presStyleIdx="7" presStyleCnt="14"/>
      <dgm:spPr/>
      <dgm:t>
        <a:bodyPr/>
        <a:lstStyle/>
        <a:p>
          <a:endParaRPr lang="zh-CN" altLang="en-US"/>
        </a:p>
      </dgm:t>
    </dgm:pt>
    <dgm:pt modelId="{1906B93A-90A6-4C82-B5D9-04F5D14163F6}" type="pres">
      <dgm:prSet presAssocID="{CA58A5AF-C4C7-40A2-9FA1-2550BDB94D50}" presName="Name21" presStyleCnt="0"/>
      <dgm:spPr/>
    </dgm:pt>
    <dgm:pt modelId="{207EED9C-DF73-4C19-9BDD-0F92A07DB62D}" type="pres">
      <dgm:prSet presAssocID="{CA58A5AF-C4C7-40A2-9FA1-2550BDB94D50}" presName="level2Shape" presStyleLbl="node4" presStyleIdx="7" presStyleCnt="14"/>
      <dgm:spPr/>
      <dgm:t>
        <a:bodyPr/>
        <a:lstStyle/>
        <a:p>
          <a:endParaRPr lang="zh-CN" altLang="en-US"/>
        </a:p>
      </dgm:t>
    </dgm:pt>
    <dgm:pt modelId="{C299F13E-824F-47FF-AF79-53C2EDE199AF}" type="pres">
      <dgm:prSet presAssocID="{CA58A5AF-C4C7-40A2-9FA1-2550BDB94D50}" presName="hierChild3" presStyleCnt="0"/>
      <dgm:spPr/>
    </dgm:pt>
    <dgm:pt modelId="{BB99A262-A7A8-49F3-8518-285FF62AF433}" type="pres">
      <dgm:prSet presAssocID="{F4ACA3BF-1862-4C79-B8AF-C1F479CA149F}" presName="Name19" presStyleLbl="parChTrans1D4" presStyleIdx="8" presStyleCnt="14"/>
      <dgm:spPr/>
      <dgm:t>
        <a:bodyPr/>
        <a:lstStyle/>
        <a:p>
          <a:endParaRPr lang="zh-CN" altLang="en-US"/>
        </a:p>
      </dgm:t>
    </dgm:pt>
    <dgm:pt modelId="{A6C1FC2B-7685-4D7A-8817-927293F3F575}" type="pres">
      <dgm:prSet presAssocID="{E8E900EB-75A2-4835-B13B-0C548E2B8962}" presName="Name21" presStyleCnt="0"/>
      <dgm:spPr/>
    </dgm:pt>
    <dgm:pt modelId="{3881D63B-7BDD-4F54-8A58-4051D98A7CF5}" type="pres">
      <dgm:prSet presAssocID="{E8E900EB-75A2-4835-B13B-0C548E2B8962}" presName="level2Shape" presStyleLbl="node4" presStyleIdx="8" presStyleCnt="14"/>
      <dgm:spPr/>
      <dgm:t>
        <a:bodyPr/>
        <a:lstStyle/>
        <a:p>
          <a:endParaRPr lang="zh-CN" altLang="en-US"/>
        </a:p>
      </dgm:t>
    </dgm:pt>
    <dgm:pt modelId="{4CD8F5A6-545C-4939-A212-4069E99EF19A}" type="pres">
      <dgm:prSet presAssocID="{E8E900EB-75A2-4835-B13B-0C548E2B8962}" presName="hierChild3" presStyleCnt="0"/>
      <dgm:spPr/>
    </dgm:pt>
    <dgm:pt modelId="{9AA06EEF-3672-4E8F-8ABA-7EFB1AD0B7F2}" type="pres">
      <dgm:prSet presAssocID="{C445BF85-2A8A-4C92-A954-756C021F6907}" presName="Name19" presStyleLbl="parChTrans1D3" presStyleIdx="2" presStyleCnt="4"/>
      <dgm:spPr/>
      <dgm:t>
        <a:bodyPr/>
        <a:lstStyle/>
        <a:p>
          <a:endParaRPr lang="zh-CN" altLang="en-US"/>
        </a:p>
      </dgm:t>
    </dgm:pt>
    <dgm:pt modelId="{FE0A7DBF-971F-4509-A855-85A25D429D05}" type="pres">
      <dgm:prSet presAssocID="{925C16A4-04F1-430F-B530-93DB58BB78ED}" presName="Name21" presStyleCnt="0"/>
      <dgm:spPr/>
    </dgm:pt>
    <dgm:pt modelId="{F1274004-C0F4-4446-9FF2-2490DCE4AF28}" type="pres">
      <dgm:prSet presAssocID="{925C16A4-04F1-430F-B530-93DB58BB78ED}" presName="level2Shape" presStyleLbl="node3" presStyleIdx="1" presStyleCnt="2" custScaleX="126505" custScaleY="93550"/>
      <dgm:spPr/>
      <dgm:t>
        <a:bodyPr/>
        <a:lstStyle/>
        <a:p>
          <a:endParaRPr lang="zh-CN" altLang="en-US"/>
        </a:p>
      </dgm:t>
    </dgm:pt>
    <dgm:pt modelId="{87387E94-E3B5-4652-AD0B-7783DDBCC12E}" type="pres">
      <dgm:prSet presAssocID="{925C16A4-04F1-430F-B530-93DB58BB78ED}" presName="hierChild3" presStyleCnt="0"/>
      <dgm:spPr/>
    </dgm:pt>
    <dgm:pt modelId="{B77F0E84-8FBF-4E53-BF16-D9FF1DDAD819}" type="pres">
      <dgm:prSet presAssocID="{34B92208-A1CB-4D38-A94B-804A5811D410}" presName="Name19" presStyleLbl="parChTrans1D4" presStyleIdx="9" presStyleCnt="14"/>
      <dgm:spPr/>
      <dgm:t>
        <a:bodyPr/>
        <a:lstStyle/>
        <a:p>
          <a:endParaRPr lang="zh-CN" altLang="en-US"/>
        </a:p>
      </dgm:t>
    </dgm:pt>
    <dgm:pt modelId="{DA02BB81-E543-4E99-B9C1-27EC747C318D}" type="pres">
      <dgm:prSet presAssocID="{00EA5D23-B19B-4CBD-AE72-6D6802E0E32D}" presName="Name21" presStyleCnt="0"/>
      <dgm:spPr/>
    </dgm:pt>
    <dgm:pt modelId="{D23EE354-E27C-49ED-99CB-A7602A40B527}" type="pres">
      <dgm:prSet presAssocID="{00EA5D23-B19B-4CBD-AE72-6D6802E0E32D}" presName="level2Shape" presStyleLbl="node4" presStyleIdx="9" presStyleCnt="14"/>
      <dgm:spPr/>
      <dgm:t>
        <a:bodyPr/>
        <a:lstStyle/>
        <a:p>
          <a:endParaRPr lang="zh-CN" altLang="en-US"/>
        </a:p>
      </dgm:t>
    </dgm:pt>
    <dgm:pt modelId="{C764B612-E341-45E8-889D-35B2F4F0D9FF}" type="pres">
      <dgm:prSet presAssocID="{00EA5D23-B19B-4CBD-AE72-6D6802E0E32D}" presName="hierChild3" presStyleCnt="0"/>
      <dgm:spPr/>
    </dgm:pt>
    <dgm:pt modelId="{6414B7CE-F50B-400D-B386-ECA1547C95D7}" type="pres">
      <dgm:prSet presAssocID="{F7BCF608-2007-4190-BA00-1C92AA74D4F1}" presName="Name19" presStyleLbl="parChTrans1D4" presStyleIdx="10" presStyleCnt="14"/>
      <dgm:spPr/>
      <dgm:t>
        <a:bodyPr/>
        <a:lstStyle/>
        <a:p>
          <a:endParaRPr lang="zh-CN" altLang="en-US"/>
        </a:p>
      </dgm:t>
    </dgm:pt>
    <dgm:pt modelId="{06DD97A9-249A-4268-B176-29B3618ED250}" type="pres">
      <dgm:prSet presAssocID="{4F125171-3E6C-47FF-912E-8B6462916403}" presName="Name21" presStyleCnt="0"/>
      <dgm:spPr/>
    </dgm:pt>
    <dgm:pt modelId="{5857759A-A16C-4310-918E-B1EEA158B738}" type="pres">
      <dgm:prSet presAssocID="{4F125171-3E6C-47FF-912E-8B6462916403}" presName="level2Shape" presStyleLbl="node4" presStyleIdx="10" presStyleCnt="14"/>
      <dgm:spPr/>
      <dgm:t>
        <a:bodyPr/>
        <a:lstStyle/>
        <a:p>
          <a:endParaRPr lang="zh-CN" altLang="en-US"/>
        </a:p>
      </dgm:t>
    </dgm:pt>
    <dgm:pt modelId="{C6AA30FB-8B9B-4561-B4CA-41B8D1D17BD8}" type="pres">
      <dgm:prSet presAssocID="{4F125171-3E6C-47FF-912E-8B6462916403}" presName="hierChild3" presStyleCnt="0"/>
      <dgm:spPr/>
    </dgm:pt>
    <dgm:pt modelId="{A5E81DA1-122F-4E8E-98EA-A0A52E6F2069}" type="pres">
      <dgm:prSet presAssocID="{785F8FC2-F6D9-4431-B696-CFCC70C87718}" presName="Name19" presStyleLbl="parChTrans1D4" presStyleIdx="11" presStyleCnt="14"/>
      <dgm:spPr/>
      <dgm:t>
        <a:bodyPr/>
        <a:lstStyle/>
        <a:p>
          <a:endParaRPr lang="zh-CN" altLang="en-US"/>
        </a:p>
      </dgm:t>
    </dgm:pt>
    <dgm:pt modelId="{B002D421-E041-459C-BBA0-86472EAC808E}" type="pres">
      <dgm:prSet presAssocID="{453D7F25-A659-4D17-A448-F3BDB8B39860}" presName="Name21" presStyleCnt="0"/>
      <dgm:spPr/>
    </dgm:pt>
    <dgm:pt modelId="{0AFC0CD7-DB42-4871-80EF-562CF5189B16}" type="pres">
      <dgm:prSet presAssocID="{453D7F25-A659-4D17-A448-F3BDB8B39860}" presName="level2Shape" presStyleLbl="node4" presStyleIdx="11" presStyleCnt="14" custScaleX="114602" custScaleY="89696"/>
      <dgm:spPr/>
      <dgm:t>
        <a:bodyPr/>
        <a:lstStyle/>
        <a:p>
          <a:endParaRPr lang="zh-CN" altLang="en-US"/>
        </a:p>
      </dgm:t>
    </dgm:pt>
    <dgm:pt modelId="{4077C9F1-62D7-4054-B909-54567F9C3DAA}" type="pres">
      <dgm:prSet presAssocID="{453D7F25-A659-4D17-A448-F3BDB8B39860}" presName="hierChild3" presStyleCnt="0"/>
      <dgm:spPr/>
    </dgm:pt>
    <dgm:pt modelId="{DE688051-D3C3-4542-BBE9-AC45211C3BA9}" type="pres">
      <dgm:prSet presAssocID="{50189A28-2E5D-4475-ABD1-2E12F150310C}" presName="Name19" presStyleLbl="parChTrans1D3" presStyleIdx="3" presStyleCnt="4"/>
      <dgm:spPr/>
      <dgm:t>
        <a:bodyPr/>
        <a:lstStyle/>
        <a:p>
          <a:endParaRPr lang="zh-CN" altLang="en-US"/>
        </a:p>
      </dgm:t>
    </dgm:pt>
    <dgm:pt modelId="{D6A0EC81-0BEB-43B7-A6D2-21E55039AD4A}" type="pres">
      <dgm:prSet presAssocID="{54158752-9944-4B48-9DE3-1B3675CA67A1}" presName="Name21" presStyleCnt="0"/>
      <dgm:spPr/>
    </dgm:pt>
    <dgm:pt modelId="{A9CA3207-B93E-47A5-9896-9FE4F62567E8}" type="pres">
      <dgm:prSet presAssocID="{54158752-9944-4B48-9DE3-1B3675CA67A1}" presName="level2Shape" presStyleLbl="asst2" presStyleIdx="1" presStyleCnt="2" custScaleX="114343" custScaleY="104483"/>
      <dgm:spPr/>
      <dgm:t>
        <a:bodyPr/>
        <a:lstStyle/>
        <a:p>
          <a:endParaRPr lang="zh-CN" altLang="en-US"/>
        </a:p>
      </dgm:t>
    </dgm:pt>
    <dgm:pt modelId="{F584293F-55E0-4C4F-BE9E-81AA5ECC6F85}" type="pres">
      <dgm:prSet presAssocID="{54158752-9944-4B48-9DE3-1B3675CA67A1}" presName="hierChild3" presStyleCnt="0"/>
      <dgm:spPr/>
    </dgm:pt>
    <dgm:pt modelId="{1E8E468F-B0ED-4AD4-AA70-453C21E2CAE8}" type="pres">
      <dgm:prSet presAssocID="{33AF481A-C090-4F95-A907-A595F87D45B9}" presName="Name19" presStyleLbl="parChTrans1D4" presStyleIdx="12" presStyleCnt="14"/>
      <dgm:spPr/>
      <dgm:t>
        <a:bodyPr/>
        <a:lstStyle/>
        <a:p>
          <a:endParaRPr lang="zh-CN" altLang="en-US"/>
        </a:p>
      </dgm:t>
    </dgm:pt>
    <dgm:pt modelId="{7EA79394-8413-437F-85C6-668CA565EB39}" type="pres">
      <dgm:prSet presAssocID="{AB6CDEA8-0DEE-4BC7-AF21-0544425A7BBF}" presName="Name21" presStyleCnt="0"/>
      <dgm:spPr/>
    </dgm:pt>
    <dgm:pt modelId="{6D0B2957-3551-4B96-A9D5-716C8FA0C0C2}" type="pres">
      <dgm:prSet presAssocID="{AB6CDEA8-0DEE-4BC7-AF21-0544425A7BBF}" presName="level2Shape" presStyleLbl="node4" presStyleIdx="12" presStyleCnt="14"/>
      <dgm:spPr/>
      <dgm:t>
        <a:bodyPr/>
        <a:lstStyle/>
        <a:p>
          <a:endParaRPr lang="zh-CN" altLang="en-US"/>
        </a:p>
      </dgm:t>
    </dgm:pt>
    <dgm:pt modelId="{CEF65BA0-CE7A-45B5-A06D-3FEEE330B734}" type="pres">
      <dgm:prSet presAssocID="{AB6CDEA8-0DEE-4BC7-AF21-0544425A7BBF}" presName="hierChild3" presStyleCnt="0"/>
      <dgm:spPr/>
    </dgm:pt>
    <dgm:pt modelId="{98B79753-5016-4AA5-815C-8E54B37D5585}" type="pres">
      <dgm:prSet presAssocID="{8019A3C2-CBC2-4B4A-98EF-91E3D594256D}" presName="Name19" presStyleLbl="parChTrans1D4" presStyleIdx="13" presStyleCnt="14"/>
      <dgm:spPr/>
      <dgm:t>
        <a:bodyPr/>
        <a:lstStyle/>
        <a:p>
          <a:endParaRPr lang="zh-CN" altLang="en-US"/>
        </a:p>
      </dgm:t>
    </dgm:pt>
    <dgm:pt modelId="{49F6C50E-E50C-4094-BB1D-E090E18F5418}" type="pres">
      <dgm:prSet presAssocID="{D03E876C-146F-4B17-A9DA-CF5817C083AD}" presName="Name21" presStyleCnt="0"/>
      <dgm:spPr/>
    </dgm:pt>
    <dgm:pt modelId="{0E7D6820-5AC7-4BA5-8AC4-18F7429EEACD}" type="pres">
      <dgm:prSet presAssocID="{D03E876C-146F-4B17-A9DA-CF5817C083AD}" presName="level2Shape" presStyleLbl="node4" presStyleIdx="13" presStyleCnt="14"/>
      <dgm:spPr/>
      <dgm:t>
        <a:bodyPr/>
        <a:lstStyle/>
        <a:p>
          <a:endParaRPr lang="zh-CN" altLang="en-US"/>
        </a:p>
      </dgm:t>
    </dgm:pt>
    <dgm:pt modelId="{6B48C662-79EF-415F-B6D5-1EC2A7BE00FD}" type="pres">
      <dgm:prSet presAssocID="{D03E876C-146F-4B17-A9DA-CF5817C083AD}" presName="hierChild3" presStyleCnt="0"/>
      <dgm:spPr/>
    </dgm:pt>
    <dgm:pt modelId="{894B385E-6DAB-4DD5-AD22-B97E0D51C085}" type="pres">
      <dgm:prSet presAssocID="{730E95F8-D898-46E0-9A35-EB4A23866E50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88591DCA-2B12-4761-9CE6-AC5AE2683282}" type="pres">
      <dgm:prSet presAssocID="{A910C028-2F19-482E-AFFD-C95053DFD8D6}" presName="Name21" presStyleCnt="0"/>
      <dgm:spPr/>
    </dgm:pt>
    <dgm:pt modelId="{52379AC3-2AD9-4132-899B-99329AD1A0B0}" type="pres">
      <dgm:prSet presAssocID="{A910C028-2F19-482E-AFFD-C95053DFD8D6}" presName="level2Shape" presStyleLbl="node2" presStyleIdx="1" presStyleCnt="2"/>
      <dgm:spPr/>
      <dgm:t>
        <a:bodyPr/>
        <a:lstStyle/>
        <a:p>
          <a:endParaRPr lang="zh-CN" altLang="en-US"/>
        </a:p>
      </dgm:t>
    </dgm:pt>
    <dgm:pt modelId="{FDB61AD2-5C6C-4904-9CF9-1E5810F20751}" type="pres">
      <dgm:prSet presAssocID="{A910C028-2F19-482E-AFFD-C95053DFD8D6}" presName="hierChild3" presStyleCnt="0"/>
      <dgm:spPr/>
    </dgm:pt>
    <dgm:pt modelId="{8E146F4F-194E-4881-AB75-59AB622E8EF8}" type="pres">
      <dgm:prSet presAssocID="{ADC83A97-97EE-4F21-8710-C91076759C07}" presName="bgShapesFlow" presStyleCnt="0"/>
      <dgm:spPr/>
    </dgm:pt>
  </dgm:ptLst>
  <dgm:cxnLst>
    <dgm:cxn modelId="{E92CFC17-188C-4A0A-B308-02C951ECEE09}" type="presOf" srcId="{C9A4BCD6-A550-486F-962F-59DA10AE0E71}" destId="{D39D7F3D-EC3B-4CDE-A83F-B31D17984DA3}" srcOrd="0" destOrd="0" presId="urn:microsoft.com/office/officeart/2005/8/layout/hierarchy6"/>
    <dgm:cxn modelId="{BD8B65A5-8BDC-4CB8-994C-2F8B6033D013}" srcId="{925C16A4-04F1-430F-B530-93DB58BB78ED}" destId="{00EA5D23-B19B-4CBD-AE72-6D6802E0E32D}" srcOrd="0" destOrd="0" parTransId="{34B92208-A1CB-4D38-A94B-804A5811D410}" sibTransId="{523FCFAA-036B-4AB6-BE31-064E8B361231}"/>
    <dgm:cxn modelId="{4E67EEFE-DC31-4C7B-BF1F-5A5AC341E935}" srcId="{56E7D3EB-4849-494A-B180-6572BCAB6D2A}" destId="{54158752-9944-4B48-9DE3-1B3675CA67A1}" srcOrd="3" destOrd="0" parTransId="{50189A28-2E5D-4475-ABD1-2E12F150310C}" sibTransId="{ECF64484-0949-4DA8-A102-2FB4725407D6}"/>
    <dgm:cxn modelId="{75B6CE65-7A0A-4C54-9B52-B9904F75F045}" type="presOf" srcId="{86B8A520-1739-4457-8349-522C52BBA287}" destId="{66C453F3-7B80-474F-9633-B19CA14D4AC7}" srcOrd="0" destOrd="0" presId="urn:microsoft.com/office/officeart/2005/8/layout/hierarchy6"/>
    <dgm:cxn modelId="{F037228B-9EC0-4887-9389-41DCCB9E68E5}" type="presOf" srcId="{3381AE1D-8D8A-49E5-B939-0F2430745DB8}" destId="{9E041168-C2AA-4531-888B-28AFC16E475F}" srcOrd="0" destOrd="0" presId="urn:microsoft.com/office/officeart/2005/8/layout/hierarchy6"/>
    <dgm:cxn modelId="{86354632-1E05-4A00-A0C6-7CA16B8BD238}" type="presOf" srcId="{B7BF0F28-A424-44E4-AD4E-05C0350087AE}" destId="{8FC3EED2-1DAC-4860-9F62-07ED11DCDB09}" srcOrd="0" destOrd="0" presId="urn:microsoft.com/office/officeart/2005/8/layout/hierarchy6"/>
    <dgm:cxn modelId="{6213FDF3-9784-4FC3-8C4A-6C4D8E338F4D}" type="presOf" srcId="{34C074DE-121B-40CD-B3E1-B8321479379B}" destId="{220CE4E8-0B0B-47CA-9A28-E5FE23CF5815}" srcOrd="0" destOrd="0" presId="urn:microsoft.com/office/officeart/2005/8/layout/hierarchy6"/>
    <dgm:cxn modelId="{0624A2F3-EFBB-4BDE-A7A9-8D6BEF0BB556}" type="presOf" srcId="{627CD03D-133D-4976-93A0-E93DD5D9A3A4}" destId="{7EA6AC99-A949-4EC3-8F6C-84A4CE06E505}" srcOrd="0" destOrd="0" presId="urn:microsoft.com/office/officeart/2005/8/layout/hierarchy6"/>
    <dgm:cxn modelId="{10181AD8-F1CB-412A-A138-114079A66BF4}" type="presOf" srcId="{50189A28-2E5D-4475-ABD1-2E12F150310C}" destId="{DE688051-D3C3-4542-BBE9-AC45211C3BA9}" srcOrd="0" destOrd="0" presId="urn:microsoft.com/office/officeart/2005/8/layout/hierarchy6"/>
    <dgm:cxn modelId="{AE5D8F42-038F-4463-9F01-3CA3C661EEF9}" type="presOf" srcId="{730E95F8-D898-46E0-9A35-EB4A23866E50}" destId="{894B385E-6DAB-4DD5-AD22-B97E0D51C085}" srcOrd="0" destOrd="0" presId="urn:microsoft.com/office/officeart/2005/8/layout/hierarchy6"/>
    <dgm:cxn modelId="{7B93C186-65B1-481B-B376-2E7B1C2A9B7E}" srcId="{00EA5D23-B19B-4CBD-AE72-6D6802E0E32D}" destId="{4F125171-3E6C-47FF-912E-8B6462916403}" srcOrd="0" destOrd="0" parTransId="{F7BCF608-2007-4190-BA00-1C92AA74D4F1}" sibTransId="{BDB662EB-7AD2-437D-9CB9-39042DE821DC}"/>
    <dgm:cxn modelId="{7BA7CC9A-3576-438E-AF93-61306CC3F256}" type="presOf" srcId="{2AEBD69C-E635-40B2-A890-34F8D2A74FCE}" destId="{EA32CEE1-FB03-4E28-998D-DA795D5E89D5}" srcOrd="0" destOrd="0" presId="urn:microsoft.com/office/officeart/2005/8/layout/hierarchy6"/>
    <dgm:cxn modelId="{9C28976B-3401-4D3D-90F6-A814EA8CBFEE}" type="presOf" srcId="{8019A3C2-CBC2-4B4A-98EF-91E3D594256D}" destId="{98B79753-5016-4AA5-815C-8E54B37D5585}" srcOrd="0" destOrd="0" presId="urn:microsoft.com/office/officeart/2005/8/layout/hierarchy6"/>
    <dgm:cxn modelId="{BAF6A425-EE5D-4A25-828A-4D80EAEEFFD1}" type="presOf" srcId="{505CE6DA-2A49-47AA-A3D6-525E2127FBA5}" destId="{AA8F189F-1D95-4ED9-A20C-7715494991A4}" srcOrd="0" destOrd="0" presId="urn:microsoft.com/office/officeart/2005/8/layout/hierarchy6"/>
    <dgm:cxn modelId="{BE305784-0EA9-4B77-898B-F06828069A47}" type="presOf" srcId="{785F8FC2-F6D9-4431-B696-CFCC70C87718}" destId="{A5E81DA1-122F-4E8E-98EA-A0A52E6F2069}" srcOrd="0" destOrd="0" presId="urn:microsoft.com/office/officeart/2005/8/layout/hierarchy6"/>
    <dgm:cxn modelId="{CB4E1BAA-2602-4798-951E-162E05C47F75}" srcId="{54158752-9944-4B48-9DE3-1B3675CA67A1}" destId="{AB6CDEA8-0DEE-4BC7-AF21-0544425A7BBF}" srcOrd="0" destOrd="0" parTransId="{33AF481A-C090-4F95-A907-A595F87D45B9}" sibTransId="{78C99DB8-D957-493B-A2A9-1BC00E1C049A}"/>
    <dgm:cxn modelId="{F9A778C5-FFB8-4401-BEFF-88101BCA6AF4}" type="presOf" srcId="{999543AF-5C11-4074-9199-0CC1C1D7DE60}" destId="{DBCE9F05-3027-458A-9451-5369734F8E89}" srcOrd="0" destOrd="0" presId="urn:microsoft.com/office/officeart/2005/8/layout/hierarchy6"/>
    <dgm:cxn modelId="{252069CE-C178-45B3-8E04-C64BC8C63822}" srcId="{3381AE1D-8D8A-49E5-B939-0F2430745DB8}" destId="{498F3F36-41D2-4561-B903-3023D6D9F08C}" srcOrd="0" destOrd="0" parTransId="{86C5F7AC-5AB1-4152-9E2E-1B3076DA12D2}" sibTransId="{EEADEA7C-D6CF-4F20-B356-3CEAB4CE869F}"/>
    <dgm:cxn modelId="{77511F15-A268-4C1E-8289-2A6B32909786}" type="presOf" srcId="{8186EDA1-72F4-4038-9C19-5445CACDFC0F}" destId="{B3CCA958-ABE5-41FB-96B7-788B30593B71}" srcOrd="0" destOrd="0" presId="urn:microsoft.com/office/officeart/2005/8/layout/hierarchy6"/>
    <dgm:cxn modelId="{2A5FD54C-93FE-40ED-93CF-5C24ED43663C}" srcId="{627CD03D-133D-4976-93A0-E93DD5D9A3A4}" destId="{9530A6C7-7F88-4A1E-B72D-380988EA50D5}" srcOrd="0" destOrd="0" parTransId="{67E7F092-A9E2-4AA1-8CA7-05A90563F71E}" sibTransId="{60BA77D8-FF76-4BA6-A544-5F5EC2132D8A}"/>
    <dgm:cxn modelId="{163D7005-D1F9-478D-8BBB-FFD1C66354DF}" type="presOf" srcId="{33AF481A-C090-4F95-A907-A595F87D45B9}" destId="{1E8E468F-B0ED-4AD4-AA70-453C21E2CAE8}" srcOrd="0" destOrd="0" presId="urn:microsoft.com/office/officeart/2005/8/layout/hierarchy6"/>
    <dgm:cxn modelId="{D0F1948F-B82B-4A30-AEE8-768ED837F194}" type="presOf" srcId="{29C1A698-8A5D-4E55-A773-C4E8161C4EAF}" destId="{97CCDA4A-E538-4A67-92C6-555691DCEE87}" srcOrd="0" destOrd="0" presId="urn:microsoft.com/office/officeart/2005/8/layout/hierarchy6"/>
    <dgm:cxn modelId="{12F70A0B-894B-40A4-B5F8-FC3A1E04AF9A}" type="presOf" srcId="{CA58A5AF-C4C7-40A2-9FA1-2550BDB94D50}" destId="{207EED9C-DF73-4C19-9BDD-0F92A07DB62D}" srcOrd="0" destOrd="0" presId="urn:microsoft.com/office/officeart/2005/8/layout/hierarchy6"/>
    <dgm:cxn modelId="{E31D0319-F66B-400A-854D-D4916A4A3700}" type="presOf" srcId="{56E7D3EB-4849-494A-B180-6572BCAB6D2A}" destId="{FF68B9FE-9798-46EC-BEAB-7C56A977B8C8}" srcOrd="0" destOrd="0" presId="urn:microsoft.com/office/officeart/2005/8/layout/hierarchy6"/>
    <dgm:cxn modelId="{FC924B77-667B-4F2B-B1FD-5E58DD32549B}" type="presOf" srcId="{AABFD4AB-2AEE-4ED2-8BC9-A0C8B11AD10D}" destId="{44CA7F09-33FE-430A-BF4D-3A27C810D33D}" srcOrd="0" destOrd="0" presId="urn:microsoft.com/office/officeart/2005/8/layout/hierarchy6"/>
    <dgm:cxn modelId="{DD0DEE35-3E08-4255-9B6F-0A0F3FF186DB}" srcId="{E5527BAE-C101-42CD-8090-03B865DBC0C5}" destId="{505CE6DA-2A49-47AA-A3D6-525E2127FBA5}" srcOrd="0" destOrd="0" parTransId="{29C1A698-8A5D-4E55-A773-C4E8161C4EAF}" sibTransId="{D7087879-BFDD-4AAE-9F48-D67C6E5FEC82}"/>
    <dgm:cxn modelId="{21DF9C08-53C4-4E0F-90F0-FDBB8A9F2B8B}" type="presOf" srcId="{A910C028-2F19-482E-AFFD-C95053DFD8D6}" destId="{52379AC3-2AD9-4132-899B-99329AD1A0B0}" srcOrd="0" destOrd="0" presId="urn:microsoft.com/office/officeart/2005/8/layout/hierarchy6"/>
    <dgm:cxn modelId="{C5C29B09-AD0D-4CBF-9C33-A47C8001C1CE}" srcId="{CA58A5AF-C4C7-40A2-9FA1-2550BDB94D50}" destId="{E8E900EB-75A2-4835-B13B-0C548E2B8962}" srcOrd="0" destOrd="0" parTransId="{F4ACA3BF-1862-4C79-B8AF-C1F479CA149F}" sibTransId="{0A9740BA-641B-4BDD-9082-93C70F4BFE2C}"/>
    <dgm:cxn modelId="{061C41DF-A195-4BDB-932D-A7669630F8E3}" srcId="{ADC83A97-97EE-4F21-8710-C91076759C07}" destId="{63174863-7ED3-4375-B948-50E7F59D44A5}" srcOrd="0" destOrd="0" parTransId="{ED8F2ABA-9F0A-46AB-834E-5B2A5AFEE9CB}" sibTransId="{4C19E5AB-EC65-4A67-A815-03D13B3630A6}"/>
    <dgm:cxn modelId="{D8454E82-19AB-484B-8564-1F6B98EF3179}" srcId="{63174863-7ED3-4375-B948-50E7F59D44A5}" destId="{56E7D3EB-4849-494A-B180-6572BCAB6D2A}" srcOrd="0" destOrd="0" parTransId="{B7BF0F28-A424-44E4-AD4E-05C0350087AE}" sibTransId="{4769774F-C7A4-452E-BE12-84D525194A1E}"/>
    <dgm:cxn modelId="{5C57CC49-CD5B-49D5-9719-B143E1D2A400}" type="presOf" srcId="{ADC83A97-97EE-4F21-8710-C91076759C07}" destId="{C48F5791-56C9-444E-AD0A-3F16FE9E8E2A}" srcOrd="0" destOrd="0" presId="urn:microsoft.com/office/officeart/2005/8/layout/hierarchy6"/>
    <dgm:cxn modelId="{FCEBEBE1-F43C-4CA4-9E87-318BB075376C}" srcId="{56E7D3EB-4849-494A-B180-6572BCAB6D2A}" destId="{3381AE1D-8D8A-49E5-B939-0F2430745DB8}" srcOrd="1" destOrd="0" parTransId="{2AEBD69C-E635-40B2-A890-34F8D2A74FCE}" sibTransId="{A42EB09E-A25A-4C1F-A968-86FF85E243CF}"/>
    <dgm:cxn modelId="{F369C518-554C-4CD3-9362-086BC7A5D30D}" type="presOf" srcId="{86C5F7AC-5AB1-4152-9E2E-1B3076DA12D2}" destId="{6CEF43D2-30D3-4B41-8EE8-26EE87EA1464}" srcOrd="0" destOrd="0" presId="urn:microsoft.com/office/officeart/2005/8/layout/hierarchy6"/>
    <dgm:cxn modelId="{46E86E58-BF1E-4A18-8ECF-49768E2CD7CB}" type="presOf" srcId="{4F125171-3E6C-47FF-912E-8B6462916403}" destId="{5857759A-A16C-4310-918E-B1EEA158B738}" srcOrd="0" destOrd="0" presId="urn:microsoft.com/office/officeart/2005/8/layout/hierarchy6"/>
    <dgm:cxn modelId="{79B03F13-8861-4F7A-B6FB-700507BDE932}" type="presOf" srcId="{E5527BAE-C101-42CD-8090-03B865DBC0C5}" destId="{D52ED59D-C18A-4CA0-94E7-0877446BD244}" srcOrd="0" destOrd="0" presId="urn:microsoft.com/office/officeart/2005/8/layout/hierarchy6"/>
    <dgm:cxn modelId="{EC7A1C26-D62B-444B-AE91-2BE57023DD5E}" srcId="{54158752-9944-4B48-9DE3-1B3675CA67A1}" destId="{D03E876C-146F-4B17-A9DA-CF5817C083AD}" srcOrd="1" destOrd="0" parTransId="{8019A3C2-CBC2-4B4A-98EF-91E3D594256D}" sibTransId="{45A8F260-C783-4FF9-AECE-C66FAB607682}"/>
    <dgm:cxn modelId="{80FFCF22-CA15-49DF-B107-17D5236DAC81}" srcId="{56E7D3EB-4849-494A-B180-6572BCAB6D2A}" destId="{925C16A4-04F1-430F-B530-93DB58BB78ED}" srcOrd="2" destOrd="0" parTransId="{C445BF85-2A8A-4C92-A954-756C021F6907}" sibTransId="{6B5AD00C-1C9C-4239-9ED4-F201C30528FB}"/>
    <dgm:cxn modelId="{BA9D391D-4F75-44F7-9A03-E619A4476946}" type="presOf" srcId="{498F3F36-41D2-4561-B903-3023D6D9F08C}" destId="{C3CAEF78-83D9-48A6-8178-CE2BB0726437}" srcOrd="0" destOrd="0" presId="urn:microsoft.com/office/officeart/2005/8/layout/hierarchy6"/>
    <dgm:cxn modelId="{DAD9D8CA-8D51-4F14-B13B-3216BFFF9306}" type="presOf" srcId="{9530A6C7-7F88-4A1E-B72D-380988EA50D5}" destId="{DD4605F0-59AF-4A3B-8E08-45D1620A9F70}" srcOrd="0" destOrd="0" presId="urn:microsoft.com/office/officeart/2005/8/layout/hierarchy6"/>
    <dgm:cxn modelId="{5157C44E-E915-4582-8DD0-CD969A6EC14A}" srcId="{925C16A4-04F1-430F-B530-93DB58BB78ED}" destId="{453D7F25-A659-4D17-A448-F3BDB8B39860}" srcOrd="1" destOrd="0" parTransId="{785F8FC2-F6D9-4431-B696-CFCC70C87718}" sibTransId="{73DEAEFC-4B43-4D27-8A51-0BC7245A3511}"/>
    <dgm:cxn modelId="{CDD88E89-57AC-4649-9F45-8DE7D0B2CB8F}" type="presOf" srcId="{925C16A4-04F1-430F-B530-93DB58BB78ED}" destId="{F1274004-C0F4-4446-9FF2-2490DCE4AF28}" srcOrd="0" destOrd="0" presId="urn:microsoft.com/office/officeart/2005/8/layout/hierarchy6"/>
    <dgm:cxn modelId="{6ABDF5CF-CCE4-4A4E-ADBF-B425C3C1EF3F}" srcId="{63174863-7ED3-4375-B948-50E7F59D44A5}" destId="{A910C028-2F19-482E-AFFD-C95053DFD8D6}" srcOrd="1" destOrd="0" parTransId="{730E95F8-D898-46E0-9A35-EB4A23866E50}" sibTransId="{3B2274F7-A397-4A68-9910-AA4A21704C5C}"/>
    <dgm:cxn modelId="{C7C8A974-E282-43D0-BB49-38718E0BD30D}" type="presOf" srcId="{67E7F092-A9E2-4AA1-8CA7-05A90563F71E}" destId="{6A034BD1-FFA1-4C4F-9BE3-F1FF669E30A8}" srcOrd="0" destOrd="0" presId="urn:microsoft.com/office/officeart/2005/8/layout/hierarchy6"/>
    <dgm:cxn modelId="{A8810A3C-3418-473A-B2E6-43164257F727}" type="presOf" srcId="{54158752-9944-4B48-9DE3-1B3675CA67A1}" destId="{A9CA3207-B93E-47A5-9896-9FE4F62567E8}" srcOrd="0" destOrd="0" presId="urn:microsoft.com/office/officeart/2005/8/layout/hierarchy6"/>
    <dgm:cxn modelId="{5C45C9AE-1D21-4117-922F-B7E630237179}" srcId="{56E7D3EB-4849-494A-B180-6572BCAB6D2A}" destId="{E5527BAE-C101-42CD-8090-03B865DBC0C5}" srcOrd="0" destOrd="0" parTransId="{AABFD4AB-2AEE-4ED2-8BC9-A0C8B11AD10D}" sibTransId="{946EDB9C-A205-4443-BFCA-748A2F234065}"/>
    <dgm:cxn modelId="{0949BE1E-4758-4392-9C02-E56C52443758}" srcId="{C9A4BCD6-A550-486F-962F-59DA10AE0E71}" destId="{8186EDA1-72F4-4038-9C19-5445CACDFC0F}" srcOrd="0" destOrd="0" parTransId="{77A6DDCA-3E73-4E08-A319-B0B2480CD9B3}" sibTransId="{D371EC33-FF41-4EB4-85DB-E79C4CE93995}"/>
    <dgm:cxn modelId="{4EE64C44-BD39-4A46-B36C-26BC5625A422}" type="presOf" srcId="{9963E96A-C3B3-4C2E-8885-64E5FCE8D889}" destId="{F3471E32-71ED-43E3-92CA-9F57C4720D93}" srcOrd="0" destOrd="0" presId="urn:microsoft.com/office/officeart/2005/8/layout/hierarchy6"/>
    <dgm:cxn modelId="{DC834FB4-323D-4FD6-9BD6-2CEEE52488CD}" type="presOf" srcId="{77A6DDCA-3E73-4E08-A319-B0B2480CD9B3}" destId="{747A9795-A7F2-42F5-A895-61F00187B0E2}" srcOrd="0" destOrd="0" presId="urn:microsoft.com/office/officeart/2005/8/layout/hierarchy6"/>
    <dgm:cxn modelId="{3DB1B7D6-5237-47A2-95BA-9A7C2914CCC2}" type="presOf" srcId="{C445BF85-2A8A-4C92-A954-756C021F6907}" destId="{9AA06EEF-3672-4E8F-8ABA-7EFB1AD0B7F2}" srcOrd="0" destOrd="0" presId="urn:microsoft.com/office/officeart/2005/8/layout/hierarchy6"/>
    <dgm:cxn modelId="{C02D81EA-0C5C-4DC1-AA58-483B0688F302}" srcId="{498F3F36-41D2-4561-B903-3023D6D9F08C}" destId="{C9A4BCD6-A550-486F-962F-59DA10AE0E71}" srcOrd="0" destOrd="0" parTransId="{34C074DE-121B-40CD-B3E1-B8321479379B}" sibTransId="{5026BC7F-5675-44E2-B819-2D8DA79671C6}"/>
    <dgm:cxn modelId="{3C092720-E081-43BF-A76F-60AD2DA43415}" type="presOf" srcId="{00EA5D23-B19B-4CBD-AE72-6D6802E0E32D}" destId="{D23EE354-E27C-49ED-99CB-A7602A40B527}" srcOrd="0" destOrd="0" presId="urn:microsoft.com/office/officeart/2005/8/layout/hierarchy6"/>
    <dgm:cxn modelId="{6FB5EB6E-E6A1-4122-9076-B0CF5A997848}" type="presOf" srcId="{453D7F25-A659-4D17-A448-F3BDB8B39860}" destId="{0AFC0CD7-DB42-4871-80EF-562CF5189B16}" srcOrd="0" destOrd="0" presId="urn:microsoft.com/office/officeart/2005/8/layout/hierarchy6"/>
    <dgm:cxn modelId="{4FD35644-2B41-41EB-BD8E-AFA222C87898}" type="presOf" srcId="{86ACCB83-A265-4852-9391-FF93BF10FDC1}" destId="{6BA9EB56-A2BF-44C1-9549-79D050B2EC92}" srcOrd="0" destOrd="0" presId="urn:microsoft.com/office/officeart/2005/8/layout/hierarchy6"/>
    <dgm:cxn modelId="{269B5A41-5950-41EA-B00E-3EBBFC95918C}" type="presOf" srcId="{34B92208-A1CB-4D38-A94B-804A5811D410}" destId="{B77F0E84-8FBF-4E53-BF16-D9FF1DDAD819}" srcOrd="0" destOrd="0" presId="urn:microsoft.com/office/officeart/2005/8/layout/hierarchy6"/>
    <dgm:cxn modelId="{CAA38FD4-2BBD-4A2E-A436-414DA3636AA0}" type="presOf" srcId="{63174863-7ED3-4375-B948-50E7F59D44A5}" destId="{EE5E1E8E-E1F8-4424-89E4-AF6462C90EE5}" srcOrd="0" destOrd="0" presId="urn:microsoft.com/office/officeart/2005/8/layout/hierarchy6"/>
    <dgm:cxn modelId="{0960D59C-C458-4F3C-B668-CBC1528BE8AB}" type="presOf" srcId="{F4ACA3BF-1862-4C79-B8AF-C1F479CA149F}" destId="{BB99A262-A7A8-49F3-8518-285FF62AF433}" srcOrd="0" destOrd="0" presId="urn:microsoft.com/office/officeart/2005/8/layout/hierarchy6"/>
    <dgm:cxn modelId="{EF61B5D4-2F21-4A1A-9F72-043487A590F4}" srcId="{505CE6DA-2A49-47AA-A3D6-525E2127FBA5}" destId="{627CD03D-133D-4976-93A0-E93DD5D9A3A4}" srcOrd="0" destOrd="0" parTransId="{999543AF-5C11-4074-9199-0CC1C1D7DE60}" sibTransId="{8808A90E-1CB9-4452-A9EE-6D6A21C2EBB7}"/>
    <dgm:cxn modelId="{375ABA8B-11FF-4EBB-83A8-F44EB3F476F6}" type="presOf" srcId="{F7BCF608-2007-4190-BA00-1C92AA74D4F1}" destId="{6414B7CE-F50B-400D-B386-ECA1547C95D7}" srcOrd="0" destOrd="0" presId="urn:microsoft.com/office/officeart/2005/8/layout/hierarchy6"/>
    <dgm:cxn modelId="{7E1DE9C7-6DDE-40B3-B2FD-AA2ABD9B379E}" srcId="{3381AE1D-8D8A-49E5-B939-0F2430745DB8}" destId="{86B8A520-1739-4457-8349-522C52BBA287}" srcOrd="1" destOrd="0" parTransId="{86ACCB83-A265-4852-9391-FF93BF10FDC1}" sibTransId="{363E34A9-6E49-4EDD-B579-00DFDF89D6B1}"/>
    <dgm:cxn modelId="{08E1C1FA-68B0-4B0A-BBD7-19745EB241A5}" srcId="{86B8A520-1739-4457-8349-522C52BBA287}" destId="{CA58A5AF-C4C7-40A2-9FA1-2550BDB94D50}" srcOrd="0" destOrd="0" parTransId="{9963E96A-C3B3-4C2E-8885-64E5FCE8D889}" sibTransId="{B435FE6D-A2AD-4697-A5CB-D71F7383E0EA}"/>
    <dgm:cxn modelId="{FC53CF48-93C5-40F1-96F7-89541B10802F}" type="presOf" srcId="{AB6CDEA8-0DEE-4BC7-AF21-0544425A7BBF}" destId="{6D0B2957-3551-4B96-A9D5-716C8FA0C0C2}" srcOrd="0" destOrd="0" presId="urn:microsoft.com/office/officeart/2005/8/layout/hierarchy6"/>
    <dgm:cxn modelId="{C2062FD7-CC62-4227-A6B9-1BFDD204063D}" type="presOf" srcId="{E8E900EB-75A2-4835-B13B-0C548E2B8962}" destId="{3881D63B-7BDD-4F54-8A58-4051D98A7CF5}" srcOrd="0" destOrd="0" presId="urn:microsoft.com/office/officeart/2005/8/layout/hierarchy6"/>
    <dgm:cxn modelId="{1DAE1F78-A907-48EC-861B-0A24E936FC96}" type="presOf" srcId="{D03E876C-146F-4B17-A9DA-CF5817C083AD}" destId="{0E7D6820-5AC7-4BA5-8AC4-18F7429EEACD}" srcOrd="0" destOrd="0" presId="urn:microsoft.com/office/officeart/2005/8/layout/hierarchy6"/>
    <dgm:cxn modelId="{9243BC16-4785-4F5E-A90F-C18252E178D2}" type="presParOf" srcId="{C48F5791-56C9-444E-AD0A-3F16FE9E8E2A}" destId="{87FE93A4-6C90-4EA9-930A-2F8436E590B8}" srcOrd="0" destOrd="0" presId="urn:microsoft.com/office/officeart/2005/8/layout/hierarchy6"/>
    <dgm:cxn modelId="{C61A055B-B28C-4BB7-A15F-453284ACFA48}" type="presParOf" srcId="{87FE93A4-6C90-4EA9-930A-2F8436E590B8}" destId="{0D1D0934-4E74-4CD8-9D1E-A877E2206CAD}" srcOrd="0" destOrd="0" presId="urn:microsoft.com/office/officeart/2005/8/layout/hierarchy6"/>
    <dgm:cxn modelId="{84FAA53B-5E73-4B39-B97C-4788FE830391}" type="presParOf" srcId="{0D1D0934-4E74-4CD8-9D1E-A877E2206CAD}" destId="{0C6A02BB-3B58-412C-AD10-DB2BBDA914F3}" srcOrd="0" destOrd="0" presId="urn:microsoft.com/office/officeart/2005/8/layout/hierarchy6"/>
    <dgm:cxn modelId="{0D9301C2-B7C0-47F4-9076-DCA1A91A6D16}" type="presParOf" srcId="{0C6A02BB-3B58-412C-AD10-DB2BBDA914F3}" destId="{EE5E1E8E-E1F8-4424-89E4-AF6462C90EE5}" srcOrd="0" destOrd="0" presId="urn:microsoft.com/office/officeart/2005/8/layout/hierarchy6"/>
    <dgm:cxn modelId="{D8579161-F850-4AE0-9579-72B5E777D3B4}" type="presParOf" srcId="{0C6A02BB-3B58-412C-AD10-DB2BBDA914F3}" destId="{44977299-4354-42C3-A08E-732C45578F14}" srcOrd="1" destOrd="0" presId="urn:microsoft.com/office/officeart/2005/8/layout/hierarchy6"/>
    <dgm:cxn modelId="{D132D562-7133-4A65-BB4B-905A75DC9BE6}" type="presParOf" srcId="{44977299-4354-42C3-A08E-732C45578F14}" destId="{8FC3EED2-1DAC-4860-9F62-07ED11DCDB09}" srcOrd="0" destOrd="0" presId="urn:microsoft.com/office/officeart/2005/8/layout/hierarchy6"/>
    <dgm:cxn modelId="{DC2B3473-2328-4BCF-A87E-420E515BF23F}" type="presParOf" srcId="{44977299-4354-42C3-A08E-732C45578F14}" destId="{6EECBF8E-1AE1-4A61-880F-27455D59F40F}" srcOrd="1" destOrd="0" presId="urn:microsoft.com/office/officeart/2005/8/layout/hierarchy6"/>
    <dgm:cxn modelId="{D87B2B40-0E09-4FC6-BA9A-B30A13CE9210}" type="presParOf" srcId="{6EECBF8E-1AE1-4A61-880F-27455D59F40F}" destId="{FF68B9FE-9798-46EC-BEAB-7C56A977B8C8}" srcOrd="0" destOrd="0" presId="urn:microsoft.com/office/officeart/2005/8/layout/hierarchy6"/>
    <dgm:cxn modelId="{03BBC757-C766-48DD-BEA1-B1D9AEFA8AA0}" type="presParOf" srcId="{6EECBF8E-1AE1-4A61-880F-27455D59F40F}" destId="{C3CDCB70-C1BE-4C46-B813-CD68027DEF4B}" srcOrd="1" destOrd="0" presId="urn:microsoft.com/office/officeart/2005/8/layout/hierarchy6"/>
    <dgm:cxn modelId="{2CD670A0-88EA-400D-A00B-D7BBFF5CEBD5}" type="presParOf" srcId="{C3CDCB70-C1BE-4C46-B813-CD68027DEF4B}" destId="{44CA7F09-33FE-430A-BF4D-3A27C810D33D}" srcOrd="0" destOrd="0" presId="urn:microsoft.com/office/officeart/2005/8/layout/hierarchy6"/>
    <dgm:cxn modelId="{5EF14474-271E-42F3-BCA7-7387FAD2780E}" type="presParOf" srcId="{C3CDCB70-C1BE-4C46-B813-CD68027DEF4B}" destId="{BC4673ED-344F-45D4-BA06-22EA12248547}" srcOrd="1" destOrd="0" presId="urn:microsoft.com/office/officeart/2005/8/layout/hierarchy6"/>
    <dgm:cxn modelId="{B2837235-28ED-40F4-8AF1-0B4643219068}" type="presParOf" srcId="{BC4673ED-344F-45D4-BA06-22EA12248547}" destId="{D52ED59D-C18A-4CA0-94E7-0877446BD244}" srcOrd="0" destOrd="0" presId="urn:microsoft.com/office/officeart/2005/8/layout/hierarchy6"/>
    <dgm:cxn modelId="{6DD3BFDB-5ACB-435B-BA00-159AB8039BE2}" type="presParOf" srcId="{BC4673ED-344F-45D4-BA06-22EA12248547}" destId="{60DA3BE5-3B78-4C1E-83A1-A1D0C59EB03A}" srcOrd="1" destOrd="0" presId="urn:microsoft.com/office/officeart/2005/8/layout/hierarchy6"/>
    <dgm:cxn modelId="{7DA712DC-E9D2-4050-BE7A-07918C6B7493}" type="presParOf" srcId="{60DA3BE5-3B78-4C1E-83A1-A1D0C59EB03A}" destId="{97CCDA4A-E538-4A67-92C6-555691DCEE87}" srcOrd="0" destOrd="0" presId="urn:microsoft.com/office/officeart/2005/8/layout/hierarchy6"/>
    <dgm:cxn modelId="{78A5F612-7836-443B-8EA6-A8823F7B0CE3}" type="presParOf" srcId="{60DA3BE5-3B78-4C1E-83A1-A1D0C59EB03A}" destId="{6E8E28E7-5C1F-4C75-9BF6-49DAB8727A7E}" srcOrd="1" destOrd="0" presId="urn:microsoft.com/office/officeart/2005/8/layout/hierarchy6"/>
    <dgm:cxn modelId="{95721857-3A26-463F-A499-8072A6E5F3A9}" type="presParOf" srcId="{6E8E28E7-5C1F-4C75-9BF6-49DAB8727A7E}" destId="{AA8F189F-1D95-4ED9-A20C-7715494991A4}" srcOrd="0" destOrd="0" presId="urn:microsoft.com/office/officeart/2005/8/layout/hierarchy6"/>
    <dgm:cxn modelId="{4EF6F449-E160-4647-ABC2-037EE443F5F0}" type="presParOf" srcId="{6E8E28E7-5C1F-4C75-9BF6-49DAB8727A7E}" destId="{00291833-AD25-43E1-870F-AC7D2A31A071}" srcOrd="1" destOrd="0" presId="urn:microsoft.com/office/officeart/2005/8/layout/hierarchy6"/>
    <dgm:cxn modelId="{439DDE39-1A00-4E35-9602-EB1FF0B8619D}" type="presParOf" srcId="{00291833-AD25-43E1-870F-AC7D2A31A071}" destId="{DBCE9F05-3027-458A-9451-5369734F8E89}" srcOrd="0" destOrd="0" presId="urn:microsoft.com/office/officeart/2005/8/layout/hierarchy6"/>
    <dgm:cxn modelId="{319597FB-51DD-478B-9E3B-FF8FE65DD9AB}" type="presParOf" srcId="{00291833-AD25-43E1-870F-AC7D2A31A071}" destId="{A3D6CA85-A310-4DB4-B349-E7061F8A2766}" srcOrd="1" destOrd="0" presId="urn:microsoft.com/office/officeart/2005/8/layout/hierarchy6"/>
    <dgm:cxn modelId="{6F7C6DB7-A703-4978-99BE-6D948B11DEA9}" type="presParOf" srcId="{A3D6CA85-A310-4DB4-B349-E7061F8A2766}" destId="{7EA6AC99-A949-4EC3-8F6C-84A4CE06E505}" srcOrd="0" destOrd="0" presId="urn:microsoft.com/office/officeart/2005/8/layout/hierarchy6"/>
    <dgm:cxn modelId="{83AA1D61-1BFA-41E1-AA9D-EFA0B1BA1364}" type="presParOf" srcId="{A3D6CA85-A310-4DB4-B349-E7061F8A2766}" destId="{86C596C5-4FA2-4324-A24D-3250F5F393D4}" srcOrd="1" destOrd="0" presId="urn:microsoft.com/office/officeart/2005/8/layout/hierarchy6"/>
    <dgm:cxn modelId="{DF4BBF22-6157-48B5-BD90-99E4C70C3D4B}" type="presParOf" srcId="{86C596C5-4FA2-4324-A24D-3250F5F393D4}" destId="{6A034BD1-FFA1-4C4F-9BE3-F1FF669E30A8}" srcOrd="0" destOrd="0" presId="urn:microsoft.com/office/officeart/2005/8/layout/hierarchy6"/>
    <dgm:cxn modelId="{F52BD0B9-6A96-46A0-964A-6F00A8BDEA8C}" type="presParOf" srcId="{86C596C5-4FA2-4324-A24D-3250F5F393D4}" destId="{0BC8541B-350A-4E74-99F2-7EF8762E5491}" srcOrd="1" destOrd="0" presId="urn:microsoft.com/office/officeart/2005/8/layout/hierarchy6"/>
    <dgm:cxn modelId="{0B0BB123-0558-48D3-AF94-03F29092ED13}" type="presParOf" srcId="{0BC8541B-350A-4E74-99F2-7EF8762E5491}" destId="{DD4605F0-59AF-4A3B-8E08-45D1620A9F70}" srcOrd="0" destOrd="0" presId="urn:microsoft.com/office/officeart/2005/8/layout/hierarchy6"/>
    <dgm:cxn modelId="{283C4E42-459A-4A2F-961D-1586D30E7B49}" type="presParOf" srcId="{0BC8541B-350A-4E74-99F2-7EF8762E5491}" destId="{96B36F84-8CB1-4DDB-9E37-88752551FC34}" srcOrd="1" destOrd="0" presId="urn:microsoft.com/office/officeart/2005/8/layout/hierarchy6"/>
    <dgm:cxn modelId="{AD1161A1-DA6F-4178-9D0A-066978A62C76}" type="presParOf" srcId="{C3CDCB70-C1BE-4C46-B813-CD68027DEF4B}" destId="{EA32CEE1-FB03-4E28-998D-DA795D5E89D5}" srcOrd="2" destOrd="0" presId="urn:microsoft.com/office/officeart/2005/8/layout/hierarchy6"/>
    <dgm:cxn modelId="{EB326755-61C6-4D98-8C9C-F1B41A3D8585}" type="presParOf" srcId="{C3CDCB70-C1BE-4C46-B813-CD68027DEF4B}" destId="{C11E279D-CBD2-4604-9F48-80F4ADFB7775}" srcOrd="3" destOrd="0" presId="urn:microsoft.com/office/officeart/2005/8/layout/hierarchy6"/>
    <dgm:cxn modelId="{0C96258E-6C2F-4178-B578-F27B0B31BF07}" type="presParOf" srcId="{C11E279D-CBD2-4604-9F48-80F4ADFB7775}" destId="{9E041168-C2AA-4531-888B-28AFC16E475F}" srcOrd="0" destOrd="0" presId="urn:microsoft.com/office/officeart/2005/8/layout/hierarchy6"/>
    <dgm:cxn modelId="{B3E04A1A-BDE2-4B2B-9528-BB6280E4F77D}" type="presParOf" srcId="{C11E279D-CBD2-4604-9F48-80F4ADFB7775}" destId="{5A416D88-274D-4A95-966F-B795DD7D6F09}" srcOrd="1" destOrd="0" presId="urn:microsoft.com/office/officeart/2005/8/layout/hierarchy6"/>
    <dgm:cxn modelId="{8C1A824C-303A-42E2-B3DB-B1EC8ED81E79}" type="presParOf" srcId="{5A416D88-274D-4A95-966F-B795DD7D6F09}" destId="{6CEF43D2-30D3-4B41-8EE8-26EE87EA1464}" srcOrd="0" destOrd="0" presId="urn:microsoft.com/office/officeart/2005/8/layout/hierarchy6"/>
    <dgm:cxn modelId="{EEE386B5-6D37-4835-9168-71A708BE216B}" type="presParOf" srcId="{5A416D88-274D-4A95-966F-B795DD7D6F09}" destId="{6D9885B1-B442-4EB2-B956-DB490FEA6915}" srcOrd="1" destOrd="0" presId="urn:microsoft.com/office/officeart/2005/8/layout/hierarchy6"/>
    <dgm:cxn modelId="{96802838-C207-4A69-A4EA-E0635C876AA3}" type="presParOf" srcId="{6D9885B1-B442-4EB2-B956-DB490FEA6915}" destId="{C3CAEF78-83D9-48A6-8178-CE2BB0726437}" srcOrd="0" destOrd="0" presId="urn:microsoft.com/office/officeart/2005/8/layout/hierarchy6"/>
    <dgm:cxn modelId="{CDFF2194-7FA4-4BEA-8312-C134A363630B}" type="presParOf" srcId="{6D9885B1-B442-4EB2-B956-DB490FEA6915}" destId="{99BA2426-DF16-4512-BA7F-ED73ACAAA42A}" srcOrd="1" destOrd="0" presId="urn:microsoft.com/office/officeart/2005/8/layout/hierarchy6"/>
    <dgm:cxn modelId="{EC39F3C4-9259-42CE-95FB-286E65ABB764}" type="presParOf" srcId="{99BA2426-DF16-4512-BA7F-ED73ACAAA42A}" destId="{220CE4E8-0B0B-47CA-9A28-E5FE23CF5815}" srcOrd="0" destOrd="0" presId="urn:microsoft.com/office/officeart/2005/8/layout/hierarchy6"/>
    <dgm:cxn modelId="{0EC4E69F-1C7A-4FD7-AD32-18DD03420EC3}" type="presParOf" srcId="{99BA2426-DF16-4512-BA7F-ED73ACAAA42A}" destId="{730B9A67-D4E6-4A11-A01B-D23F5ACEA7A2}" srcOrd="1" destOrd="0" presId="urn:microsoft.com/office/officeart/2005/8/layout/hierarchy6"/>
    <dgm:cxn modelId="{3B2E6337-A185-4F6E-BF92-CB2E0F591B3A}" type="presParOf" srcId="{730B9A67-D4E6-4A11-A01B-D23F5ACEA7A2}" destId="{D39D7F3D-EC3B-4CDE-A83F-B31D17984DA3}" srcOrd="0" destOrd="0" presId="urn:microsoft.com/office/officeart/2005/8/layout/hierarchy6"/>
    <dgm:cxn modelId="{280668F7-5C7C-4AA0-B584-23A7AF80C99A}" type="presParOf" srcId="{730B9A67-D4E6-4A11-A01B-D23F5ACEA7A2}" destId="{FA32F714-F7DF-4D94-85BD-E3F7AF874D4B}" srcOrd="1" destOrd="0" presId="urn:microsoft.com/office/officeart/2005/8/layout/hierarchy6"/>
    <dgm:cxn modelId="{A12E857E-C7BA-4773-95CD-BF40722AA24F}" type="presParOf" srcId="{FA32F714-F7DF-4D94-85BD-E3F7AF874D4B}" destId="{747A9795-A7F2-42F5-A895-61F00187B0E2}" srcOrd="0" destOrd="0" presId="urn:microsoft.com/office/officeart/2005/8/layout/hierarchy6"/>
    <dgm:cxn modelId="{89464543-D376-421A-9D50-1F5C80EEFE92}" type="presParOf" srcId="{FA32F714-F7DF-4D94-85BD-E3F7AF874D4B}" destId="{55FE14D4-33FB-4AE8-8E16-A0EAC2DAEF4C}" srcOrd="1" destOrd="0" presId="urn:microsoft.com/office/officeart/2005/8/layout/hierarchy6"/>
    <dgm:cxn modelId="{06307CDA-0EAE-48CB-8CF0-4523868AE044}" type="presParOf" srcId="{55FE14D4-33FB-4AE8-8E16-A0EAC2DAEF4C}" destId="{B3CCA958-ABE5-41FB-96B7-788B30593B71}" srcOrd="0" destOrd="0" presId="urn:microsoft.com/office/officeart/2005/8/layout/hierarchy6"/>
    <dgm:cxn modelId="{3BC2A875-24B1-4F08-AD37-81B3CEF26CFB}" type="presParOf" srcId="{55FE14D4-33FB-4AE8-8E16-A0EAC2DAEF4C}" destId="{469FD80D-7FB8-446D-973A-8D4F3A80BF49}" srcOrd="1" destOrd="0" presId="urn:microsoft.com/office/officeart/2005/8/layout/hierarchy6"/>
    <dgm:cxn modelId="{45906D0D-7AF3-4ADF-BFB7-E7F635EDAD80}" type="presParOf" srcId="{5A416D88-274D-4A95-966F-B795DD7D6F09}" destId="{6BA9EB56-A2BF-44C1-9549-79D050B2EC92}" srcOrd="2" destOrd="0" presId="urn:microsoft.com/office/officeart/2005/8/layout/hierarchy6"/>
    <dgm:cxn modelId="{6B3E33A4-1556-4FE1-B37F-6652700BCE31}" type="presParOf" srcId="{5A416D88-274D-4A95-966F-B795DD7D6F09}" destId="{C7C5A67E-4A83-439A-A27A-F5915977EECF}" srcOrd="3" destOrd="0" presId="urn:microsoft.com/office/officeart/2005/8/layout/hierarchy6"/>
    <dgm:cxn modelId="{E896CD85-0E8F-4131-8B54-2AA3362E9838}" type="presParOf" srcId="{C7C5A67E-4A83-439A-A27A-F5915977EECF}" destId="{66C453F3-7B80-474F-9633-B19CA14D4AC7}" srcOrd="0" destOrd="0" presId="urn:microsoft.com/office/officeart/2005/8/layout/hierarchy6"/>
    <dgm:cxn modelId="{1F5462C9-C8DF-43F6-81FD-D479F586B99F}" type="presParOf" srcId="{C7C5A67E-4A83-439A-A27A-F5915977EECF}" destId="{32B89DFD-1EFD-4330-A1CA-5836FE8AA724}" srcOrd="1" destOrd="0" presId="urn:microsoft.com/office/officeart/2005/8/layout/hierarchy6"/>
    <dgm:cxn modelId="{01AC69DA-0578-4D05-8074-C331FD22D7DE}" type="presParOf" srcId="{32B89DFD-1EFD-4330-A1CA-5836FE8AA724}" destId="{F3471E32-71ED-43E3-92CA-9F57C4720D93}" srcOrd="0" destOrd="0" presId="urn:microsoft.com/office/officeart/2005/8/layout/hierarchy6"/>
    <dgm:cxn modelId="{E23FB19C-BECB-4C30-AB76-CC722D08360F}" type="presParOf" srcId="{32B89DFD-1EFD-4330-A1CA-5836FE8AA724}" destId="{1906B93A-90A6-4C82-B5D9-04F5D14163F6}" srcOrd="1" destOrd="0" presId="urn:microsoft.com/office/officeart/2005/8/layout/hierarchy6"/>
    <dgm:cxn modelId="{7253D084-C6AA-4D35-A738-548CF2F956BD}" type="presParOf" srcId="{1906B93A-90A6-4C82-B5D9-04F5D14163F6}" destId="{207EED9C-DF73-4C19-9BDD-0F92A07DB62D}" srcOrd="0" destOrd="0" presId="urn:microsoft.com/office/officeart/2005/8/layout/hierarchy6"/>
    <dgm:cxn modelId="{AA9DD89A-4A08-40DE-9519-92271AA7CDAB}" type="presParOf" srcId="{1906B93A-90A6-4C82-B5D9-04F5D14163F6}" destId="{C299F13E-824F-47FF-AF79-53C2EDE199AF}" srcOrd="1" destOrd="0" presId="urn:microsoft.com/office/officeart/2005/8/layout/hierarchy6"/>
    <dgm:cxn modelId="{4EEC65F5-37B0-4A58-97A6-9AE7D1A22441}" type="presParOf" srcId="{C299F13E-824F-47FF-AF79-53C2EDE199AF}" destId="{BB99A262-A7A8-49F3-8518-285FF62AF433}" srcOrd="0" destOrd="0" presId="urn:microsoft.com/office/officeart/2005/8/layout/hierarchy6"/>
    <dgm:cxn modelId="{267000A0-8EA7-4A37-A296-D11F202C0706}" type="presParOf" srcId="{C299F13E-824F-47FF-AF79-53C2EDE199AF}" destId="{A6C1FC2B-7685-4D7A-8817-927293F3F575}" srcOrd="1" destOrd="0" presId="urn:microsoft.com/office/officeart/2005/8/layout/hierarchy6"/>
    <dgm:cxn modelId="{76FBEEE5-4B76-4A7E-BD31-998992073139}" type="presParOf" srcId="{A6C1FC2B-7685-4D7A-8817-927293F3F575}" destId="{3881D63B-7BDD-4F54-8A58-4051D98A7CF5}" srcOrd="0" destOrd="0" presId="urn:microsoft.com/office/officeart/2005/8/layout/hierarchy6"/>
    <dgm:cxn modelId="{7E9EA7A9-2B96-41EC-8694-C8FEB3576E07}" type="presParOf" srcId="{A6C1FC2B-7685-4D7A-8817-927293F3F575}" destId="{4CD8F5A6-545C-4939-A212-4069E99EF19A}" srcOrd="1" destOrd="0" presId="urn:microsoft.com/office/officeart/2005/8/layout/hierarchy6"/>
    <dgm:cxn modelId="{170EF937-5937-4A8A-9BF5-D40797F7D2CE}" type="presParOf" srcId="{C3CDCB70-C1BE-4C46-B813-CD68027DEF4B}" destId="{9AA06EEF-3672-4E8F-8ABA-7EFB1AD0B7F2}" srcOrd="4" destOrd="0" presId="urn:microsoft.com/office/officeart/2005/8/layout/hierarchy6"/>
    <dgm:cxn modelId="{45C40BD0-623A-4B12-84AD-AFD5421EC881}" type="presParOf" srcId="{C3CDCB70-C1BE-4C46-B813-CD68027DEF4B}" destId="{FE0A7DBF-971F-4509-A855-85A25D429D05}" srcOrd="5" destOrd="0" presId="urn:microsoft.com/office/officeart/2005/8/layout/hierarchy6"/>
    <dgm:cxn modelId="{C4A1710B-7CA3-42BC-8DF4-244775391A2D}" type="presParOf" srcId="{FE0A7DBF-971F-4509-A855-85A25D429D05}" destId="{F1274004-C0F4-4446-9FF2-2490DCE4AF28}" srcOrd="0" destOrd="0" presId="urn:microsoft.com/office/officeart/2005/8/layout/hierarchy6"/>
    <dgm:cxn modelId="{6DE03667-6982-4F67-8073-23358E5C4EB4}" type="presParOf" srcId="{FE0A7DBF-971F-4509-A855-85A25D429D05}" destId="{87387E94-E3B5-4652-AD0B-7783DDBCC12E}" srcOrd="1" destOrd="0" presId="urn:microsoft.com/office/officeart/2005/8/layout/hierarchy6"/>
    <dgm:cxn modelId="{2C421358-5233-4379-BCF7-AEE97942E3EF}" type="presParOf" srcId="{87387E94-E3B5-4652-AD0B-7783DDBCC12E}" destId="{B77F0E84-8FBF-4E53-BF16-D9FF1DDAD819}" srcOrd="0" destOrd="0" presId="urn:microsoft.com/office/officeart/2005/8/layout/hierarchy6"/>
    <dgm:cxn modelId="{81CF411C-E5A7-4EBB-931B-F357888204CE}" type="presParOf" srcId="{87387E94-E3B5-4652-AD0B-7783DDBCC12E}" destId="{DA02BB81-E543-4E99-B9C1-27EC747C318D}" srcOrd="1" destOrd="0" presId="urn:microsoft.com/office/officeart/2005/8/layout/hierarchy6"/>
    <dgm:cxn modelId="{D06E4159-B9A4-4BE4-A8CD-D97D3CE9D54E}" type="presParOf" srcId="{DA02BB81-E543-4E99-B9C1-27EC747C318D}" destId="{D23EE354-E27C-49ED-99CB-A7602A40B527}" srcOrd="0" destOrd="0" presId="urn:microsoft.com/office/officeart/2005/8/layout/hierarchy6"/>
    <dgm:cxn modelId="{E296268D-BC11-4618-8368-5D9184BDEA5B}" type="presParOf" srcId="{DA02BB81-E543-4E99-B9C1-27EC747C318D}" destId="{C764B612-E341-45E8-889D-35B2F4F0D9FF}" srcOrd="1" destOrd="0" presId="urn:microsoft.com/office/officeart/2005/8/layout/hierarchy6"/>
    <dgm:cxn modelId="{28617A5B-0730-400E-A3F8-EAB429DAE710}" type="presParOf" srcId="{C764B612-E341-45E8-889D-35B2F4F0D9FF}" destId="{6414B7CE-F50B-400D-B386-ECA1547C95D7}" srcOrd="0" destOrd="0" presId="urn:microsoft.com/office/officeart/2005/8/layout/hierarchy6"/>
    <dgm:cxn modelId="{AE453007-4B59-40C0-B2BF-39D155ED3AB5}" type="presParOf" srcId="{C764B612-E341-45E8-889D-35B2F4F0D9FF}" destId="{06DD97A9-249A-4268-B176-29B3618ED250}" srcOrd="1" destOrd="0" presId="urn:microsoft.com/office/officeart/2005/8/layout/hierarchy6"/>
    <dgm:cxn modelId="{1B624619-6512-4612-AEE2-13E8F0810912}" type="presParOf" srcId="{06DD97A9-249A-4268-B176-29B3618ED250}" destId="{5857759A-A16C-4310-918E-B1EEA158B738}" srcOrd="0" destOrd="0" presId="urn:microsoft.com/office/officeart/2005/8/layout/hierarchy6"/>
    <dgm:cxn modelId="{DA56EF12-0855-4410-B88F-212C9B6DF6EE}" type="presParOf" srcId="{06DD97A9-249A-4268-B176-29B3618ED250}" destId="{C6AA30FB-8B9B-4561-B4CA-41B8D1D17BD8}" srcOrd="1" destOrd="0" presId="urn:microsoft.com/office/officeart/2005/8/layout/hierarchy6"/>
    <dgm:cxn modelId="{F72AEF02-4C48-4C2A-AA9D-02CD2B76FF4E}" type="presParOf" srcId="{87387E94-E3B5-4652-AD0B-7783DDBCC12E}" destId="{A5E81DA1-122F-4E8E-98EA-A0A52E6F2069}" srcOrd="2" destOrd="0" presId="urn:microsoft.com/office/officeart/2005/8/layout/hierarchy6"/>
    <dgm:cxn modelId="{DDC92282-69A2-4B88-9D02-3C21159825D9}" type="presParOf" srcId="{87387E94-E3B5-4652-AD0B-7783DDBCC12E}" destId="{B002D421-E041-459C-BBA0-86472EAC808E}" srcOrd="3" destOrd="0" presId="urn:microsoft.com/office/officeart/2005/8/layout/hierarchy6"/>
    <dgm:cxn modelId="{4678D533-FB2E-4871-BFCF-5F13BDA7B85B}" type="presParOf" srcId="{B002D421-E041-459C-BBA0-86472EAC808E}" destId="{0AFC0CD7-DB42-4871-80EF-562CF5189B16}" srcOrd="0" destOrd="0" presId="urn:microsoft.com/office/officeart/2005/8/layout/hierarchy6"/>
    <dgm:cxn modelId="{34FABFF8-2F8A-4339-A94C-D5A849E885E3}" type="presParOf" srcId="{B002D421-E041-459C-BBA0-86472EAC808E}" destId="{4077C9F1-62D7-4054-B909-54567F9C3DAA}" srcOrd="1" destOrd="0" presId="urn:microsoft.com/office/officeart/2005/8/layout/hierarchy6"/>
    <dgm:cxn modelId="{821E52CB-26E8-46C4-ADCB-366E4BA0BF8A}" type="presParOf" srcId="{C3CDCB70-C1BE-4C46-B813-CD68027DEF4B}" destId="{DE688051-D3C3-4542-BBE9-AC45211C3BA9}" srcOrd="6" destOrd="0" presId="urn:microsoft.com/office/officeart/2005/8/layout/hierarchy6"/>
    <dgm:cxn modelId="{251C0AC7-BBB0-46D3-A2ED-D4349A873D94}" type="presParOf" srcId="{C3CDCB70-C1BE-4C46-B813-CD68027DEF4B}" destId="{D6A0EC81-0BEB-43B7-A6D2-21E55039AD4A}" srcOrd="7" destOrd="0" presId="urn:microsoft.com/office/officeart/2005/8/layout/hierarchy6"/>
    <dgm:cxn modelId="{DBFF4258-9B2F-4B61-8AD4-834F7284A1D2}" type="presParOf" srcId="{D6A0EC81-0BEB-43B7-A6D2-21E55039AD4A}" destId="{A9CA3207-B93E-47A5-9896-9FE4F62567E8}" srcOrd="0" destOrd="0" presId="urn:microsoft.com/office/officeart/2005/8/layout/hierarchy6"/>
    <dgm:cxn modelId="{0239E41B-E0A7-4C28-B7B3-C1DDE23DFC50}" type="presParOf" srcId="{D6A0EC81-0BEB-43B7-A6D2-21E55039AD4A}" destId="{F584293F-55E0-4C4F-BE9E-81AA5ECC6F85}" srcOrd="1" destOrd="0" presId="urn:microsoft.com/office/officeart/2005/8/layout/hierarchy6"/>
    <dgm:cxn modelId="{E5F2CA4D-1892-4285-971A-00548182529C}" type="presParOf" srcId="{F584293F-55E0-4C4F-BE9E-81AA5ECC6F85}" destId="{1E8E468F-B0ED-4AD4-AA70-453C21E2CAE8}" srcOrd="0" destOrd="0" presId="urn:microsoft.com/office/officeart/2005/8/layout/hierarchy6"/>
    <dgm:cxn modelId="{D8F80158-8CE8-47AF-8C1D-EA3690CE114E}" type="presParOf" srcId="{F584293F-55E0-4C4F-BE9E-81AA5ECC6F85}" destId="{7EA79394-8413-437F-85C6-668CA565EB39}" srcOrd="1" destOrd="0" presId="urn:microsoft.com/office/officeart/2005/8/layout/hierarchy6"/>
    <dgm:cxn modelId="{6CE13A3D-CF11-4C19-AAA9-5A8E279E69BC}" type="presParOf" srcId="{7EA79394-8413-437F-85C6-668CA565EB39}" destId="{6D0B2957-3551-4B96-A9D5-716C8FA0C0C2}" srcOrd="0" destOrd="0" presId="urn:microsoft.com/office/officeart/2005/8/layout/hierarchy6"/>
    <dgm:cxn modelId="{C2E9216F-919F-4EDC-9785-11700E5CF1E8}" type="presParOf" srcId="{7EA79394-8413-437F-85C6-668CA565EB39}" destId="{CEF65BA0-CE7A-45B5-A06D-3FEEE330B734}" srcOrd="1" destOrd="0" presId="urn:microsoft.com/office/officeart/2005/8/layout/hierarchy6"/>
    <dgm:cxn modelId="{F26419A5-FC22-4DFA-813A-4200E87D97D7}" type="presParOf" srcId="{F584293F-55E0-4C4F-BE9E-81AA5ECC6F85}" destId="{98B79753-5016-4AA5-815C-8E54B37D5585}" srcOrd="2" destOrd="0" presId="urn:microsoft.com/office/officeart/2005/8/layout/hierarchy6"/>
    <dgm:cxn modelId="{3C813947-F93B-493E-8B41-0DF4EF7D8F40}" type="presParOf" srcId="{F584293F-55E0-4C4F-BE9E-81AA5ECC6F85}" destId="{49F6C50E-E50C-4094-BB1D-E090E18F5418}" srcOrd="3" destOrd="0" presId="urn:microsoft.com/office/officeart/2005/8/layout/hierarchy6"/>
    <dgm:cxn modelId="{B744AA67-B9BD-4B53-81C0-F984AC1DABC7}" type="presParOf" srcId="{49F6C50E-E50C-4094-BB1D-E090E18F5418}" destId="{0E7D6820-5AC7-4BA5-8AC4-18F7429EEACD}" srcOrd="0" destOrd="0" presId="urn:microsoft.com/office/officeart/2005/8/layout/hierarchy6"/>
    <dgm:cxn modelId="{4D018EE9-DE5B-4053-AA57-C696AB1D22C0}" type="presParOf" srcId="{49F6C50E-E50C-4094-BB1D-E090E18F5418}" destId="{6B48C662-79EF-415F-B6D5-1EC2A7BE00FD}" srcOrd="1" destOrd="0" presId="urn:microsoft.com/office/officeart/2005/8/layout/hierarchy6"/>
    <dgm:cxn modelId="{EC15BB83-E555-436E-8094-2E0918922EF2}" type="presParOf" srcId="{44977299-4354-42C3-A08E-732C45578F14}" destId="{894B385E-6DAB-4DD5-AD22-B97E0D51C085}" srcOrd="2" destOrd="0" presId="urn:microsoft.com/office/officeart/2005/8/layout/hierarchy6"/>
    <dgm:cxn modelId="{704B77CE-7F6E-4B0A-AE9C-5A693D374812}" type="presParOf" srcId="{44977299-4354-42C3-A08E-732C45578F14}" destId="{88591DCA-2B12-4761-9CE6-AC5AE2683282}" srcOrd="3" destOrd="0" presId="urn:microsoft.com/office/officeart/2005/8/layout/hierarchy6"/>
    <dgm:cxn modelId="{B96A20A8-79AE-4B64-BCDE-026038925862}" type="presParOf" srcId="{88591DCA-2B12-4761-9CE6-AC5AE2683282}" destId="{52379AC3-2AD9-4132-899B-99329AD1A0B0}" srcOrd="0" destOrd="0" presId="urn:microsoft.com/office/officeart/2005/8/layout/hierarchy6"/>
    <dgm:cxn modelId="{EFEF970B-7235-4F61-89A4-29ADAA578520}" type="presParOf" srcId="{88591DCA-2B12-4761-9CE6-AC5AE2683282}" destId="{FDB61AD2-5C6C-4904-9CF9-1E5810F20751}" srcOrd="1" destOrd="0" presId="urn:microsoft.com/office/officeart/2005/8/layout/hierarchy6"/>
    <dgm:cxn modelId="{2A0CE268-B34A-4CEC-BC4F-932D931E62EC}" type="presParOf" srcId="{C48F5791-56C9-444E-AD0A-3F16FE9E8E2A}" destId="{8E146F4F-194E-4881-AB75-59AB622E8EF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EC8E0-479D-4B84-B1CB-947E89BFDC2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814E4E-44FF-4D5E-9C49-B4808B8311BA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1400" b="1" kern="1200" dirty="0" smtClean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KPI</a:t>
          </a:r>
          <a:endParaRPr lang="zh-CN" altLang="zh-CN" sz="1600" b="1" kern="1200" dirty="0" smtClean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  <a:p>
          <a:pPr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gm:t>
    </dgm:pt>
    <dgm:pt modelId="{E7CA5D15-66AC-4428-89F4-1AD13F4FF462}" type="parTrans" cxnId="{77F82219-7A30-4C4F-9021-0CD7D3343A35}">
      <dgm:prSet/>
      <dgm:spPr/>
      <dgm:t>
        <a:bodyPr/>
        <a:lstStyle/>
        <a:p>
          <a:endParaRPr lang="zh-CN" altLang="en-US"/>
        </a:p>
      </dgm:t>
    </dgm:pt>
    <dgm:pt modelId="{C4F50C4D-29BD-4AE1-84B5-42D7DA3C6D42}" type="sibTrans" cxnId="{77F82219-7A30-4C4F-9021-0CD7D3343A35}">
      <dgm:prSet/>
      <dgm:spPr/>
      <dgm:t>
        <a:bodyPr/>
        <a:lstStyle/>
        <a:p>
          <a:endParaRPr lang="zh-CN" altLang="en-US"/>
        </a:p>
      </dgm:t>
    </dgm:pt>
    <dgm:pt modelId="{BD661EBA-E77A-4D5D-9723-50EC567CB1C3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LRA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喜达屋品牌审计</a:t>
          </a: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 </a:t>
          </a:r>
          <a:endParaRPr lang="en-US" altLang="zh-CN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2C647551-DA8F-41D8-86B0-D7A525E599CF}" type="parTrans" cxnId="{683A1DBE-7748-49C3-A174-609335211F31}">
      <dgm:prSet/>
      <dgm:spPr/>
      <dgm:t>
        <a:bodyPr/>
        <a:lstStyle/>
        <a:p>
          <a:endParaRPr lang="zh-CN" altLang="en-US"/>
        </a:p>
      </dgm:t>
    </dgm:pt>
    <dgm:pt modelId="{2352361B-AD8D-49E4-887B-7FE24000D002}" type="sibTrans" cxnId="{683A1DBE-7748-49C3-A174-609335211F31}">
      <dgm:prSet/>
      <dgm:spPr/>
      <dgm:t>
        <a:bodyPr/>
        <a:lstStyle/>
        <a:p>
          <a:endParaRPr lang="zh-CN" altLang="en-US"/>
        </a:p>
      </dgm:t>
    </dgm:pt>
    <dgm:pt modelId="{79CC098B-00DF-4249-AC8C-55ABA5AD7298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LQA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奢华品牌服务标准审计</a:t>
          </a:r>
          <a:endParaRPr lang="en-US" altLang="zh-CN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E5A9BFC6-FE95-4770-B925-18F2381C327F}" type="parTrans" cxnId="{B8F01080-A430-4F98-9A04-78D6F8A10589}">
      <dgm:prSet/>
      <dgm:spPr/>
      <dgm:t>
        <a:bodyPr/>
        <a:lstStyle/>
        <a:p>
          <a:endParaRPr lang="zh-CN" altLang="en-US"/>
        </a:p>
      </dgm:t>
    </dgm:pt>
    <dgm:pt modelId="{879C51EA-8606-4CF6-A676-23D3FC308D11}" type="sibTrans" cxnId="{B8F01080-A430-4F98-9A04-78D6F8A10589}">
      <dgm:prSet/>
      <dgm:spPr/>
      <dgm:t>
        <a:bodyPr/>
        <a:lstStyle/>
        <a:p>
          <a:endParaRPr lang="zh-CN" altLang="en-US"/>
        </a:p>
      </dgm:t>
    </dgm:pt>
    <dgm:pt modelId="{FBBAB02D-9302-4D04-9618-D4E89A98498A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GEI 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宾客满意度指数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DB30F9A6-9F98-4DEE-86E4-10CB88733BC0}" type="parTrans" cxnId="{115D8510-B52D-407F-9C50-210C86BF1F44}">
      <dgm:prSet/>
      <dgm:spPr/>
      <dgm:t>
        <a:bodyPr/>
        <a:lstStyle/>
        <a:p>
          <a:endParaRPr lang="zh-CN" altLang="en-US"/>
        </a:p>
      </dgm:t>
    </dgm:pt>
    <dgm:pt modelId="{256FD661-55BA-4ACA-AC24-7ACA74113773}" type="sibTrans" cxnId="{115D8510-B52D-407F-9C50-210C86BF1F44}">
      <dgm:prSet/>
      <dgm:spPr/>
      <dgm:t>
        <a:bodyPr/>
        <a:lstStyle/>
        <a:p>
          <a:endParaRPr lang="zh-CN" altLang="en-US"/>
        </a:p>
      </dgm:t>
    </dgm:pt>
    <dgm:pt modelId="{3DBA1733-7528-4DF7-BD82-00A4242B9E9F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EHC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食品卫生安全审计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71659F79-D1DE-47BC-BC69-AEA593E6B8F6}" type="parTrans" cxnId="{DA14714E-8B23-4B58-A312-836826FAECBF}">
      <dgm:prSet/>
      <dgm:spPr/>
      <dgm:t>
        <a:bodyPr/>
        <a:lstStyle/>
        <a:p>
          <a:endParaRPr lang="zh-CN" altLang="en-US"/>
        </a:p>
      </dgm:t>
    </dgm:pt>
    <dgm:pt modelId="{B582DE7B-7785-414D-87A3-18BB14A9CD3E}" type="sibTrans" cxnId="{DA14714E-8B23-4B58-A312-836826FAECBF}">
      <dgm:prSet/>
      <dgm:spPr/>
      <dgm:t>
        <a:bodyPr/>
        <a:lstStyle/>
        <a:p>
          <a:endParaRPr lang="zh-CN" altLang="en-US"/>
        </a:p>
      </dgm:t>
    </dgm:pt>
    <dgm:pt modelId="{3410F4D6-2D3D-4EA7-9F01-6995EEE02567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OCC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住房率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862B2EC7-A547-47D5-8091-4478ABF1342E}" type="parTrans" cxnId="{1177E436-0E94-4105-A5BA-9527371A3D71}">
      <dgm:prSet/>
      <dgm:spPr/>
      <dgm:t>
        <a:bodyPr/>
        <a:lstStyle/>
        <a:p>
          <a:endParaRPr lang="zh-CN" altLang="en-US"/>
        </a:p>
      </dgm:t>
    </dgm:pt>
    <dgm:pt modelId="{EEFDF2C3-D25D-422A-9D1F-7A1437C8A5C6}" type="sibTrans" cxnId="{1177E436-0E94-4105-A5BA-9527371A3D71}">
      <dgm:prSet/>
      <dgm:spPr/>
      <dgm:t>
        <a:bodyPr/>
        <a:lstStyle/>
        <a:p>
          <a:endParaRPr lang="zh-CN" altLang="en-US"/>
        </a:p>
      </dgm:t>
    </dgm:pt>
    <dgm:pt modelId="{D4E08BF1-5A01-4A04-8F71-59B072BDC156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STAR VOICE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员工心声调查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87233483-3CB5-4EDD-AEC2-FE1D4588EF4F}" type="parTrans" cxnId="{59A51F14-E934-4990-9C39-022EAD8E7800}">
      <dgm:prSet/>
      <dgm:spPr/>
      <dgm:t>
        <a:bodyPr/>
        <a:lstStyle/>
        <a:p>
          <a:endParaRPr lang="zh-CN" altLang="en-US"/>
        </a:p>
      </dgm:t>
    </dgm:pt>
    <dgm:pt modelId="{0F58A2F7-F915-4341-8C0B-AEB31DC1C6EF}" type="sibTrans" cxnId="{59A51F14-E934-4990-9C39-022EAD8E7800}">
      <dgm:prSet/>
      <dgm:spPr/>
      <dgm:t>
        <a:bodyPr/>
        <a:lstStyle/>
        <a:p>
          <a:endParaRPr lang="zh-CN" altLang="en-US"/>
        </a:p>
      </dgm:t>
    </dgm:pt>
    <dgm:pt modelId="{9DA935B8-5AD5-4DC5-B2FA-33BD9334C2E5}">
      <dgm:prSet custT="1"/>
      <dgm:spPr/>
      <dgm:t>
        <a:bodyPr/>
        <a:lstStyle/>
        <a:p>
          <a:pPr rtl="0"/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GOP</a:t>
          </a:r>
        </a:p>
        <a:p>
          <a:pPr rtl="0"/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毛利润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gm:t>
    </dgm:pt>
    <dgm:pt modelId="{F408739E-0734-41CA-B2E3-F103A511E14C}" type="parTrans" cxnId="{568F42F9-7814-44DF-9EBC-463B92FCD4BF}">
      <dgm:prSet/>
      <dgm:spPr/>
      <dgm:t>
        <a:bodyPr/>
        <a:lstStyle/>
        <a:p>
          <a:endParaRPr lang="zh-CN" altLang="en-US"/>
        </a:p>
      </dgm:t>
    </dgm:pt>
    <dgm:pt modelId="{8BB62D4A-4B9A-480F-8265-830C4289DC84}" type="sibTrans" cxnId="{568F42F9-7814-44DF-9EBC-463B92FCD4BF}">
      <dgm:prSet/>
      <dgm:spPr/>
      <dgm:t>
        <a:bodyPr/>
        <a:lstStyle/>
        <a:p>
          <a:endParaRPr lang="zh-CN" altLang="en-US"/>
        </a:p>
      </dgm:t>
    </dgm:pt>
    <dgm:pt modelId="{25282673-6500-4771-A6A5-FB4BA5D4E771}" type="pres">
      <dgm:prSet presAssocID="{E97EC8E0-479D-4B84-B1CB-947E89BFDC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2E733ED-B533-44D5-9EC4-CB0874D04DAE}" type="pres">
      <dgm:prSet presAssocID="{FA814E4E-44FF-4D5E-9C49-B4808B8311BA}" presName="Name5" presStyleLbl="vennNode1" presStyleIdx="0" presStyleCnt="8" custLinFactNeighborX="-1613" custLinFactNeighborY="576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zh-CN" altLang="en-US"/>
        </a:p>
      </dgm:t>
    </dgm:pt>
    <dgm:pt modelId="{69E851BB-1B63-4C56-8804-9BBA1CC74E0E}" type="pres">
      <dgm:prSet presAssocID="{C4F50C4D-29BD-4AE1-84B5-42D7DA3C6D42}" presName="space" presStyleCnt="0"/>
      <dgm:spPr/>
    </dgm:pt>
    <dgm:pt modelId="{5B119CA9-177F-43EC-BDDF-0874AEC9E7FA}" type="pres">
      <dgm:prSet presAssocID="{BD661EBA-E77A-4D5D-9723-50EC567CB1C3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1067F8-635D-45B4-AFF7-6F447DF11082}" type="pres">
      <dgm:prSet presAssocID="{2352361B-AD8D-49E4-887B-7FE24000D002}" presName="space" presStyleCnt="0"/>
      <dgm:spPr/>
    </dgm:pt>
    <dgm:pt modelId="{E32BFAF0-D074-4A34-AEB6-5A04B3E74A84}" type="pres">
      <dgm:prSet presAssocID="{79CC098B-00DF-4249-AC8C-55ABA5AD7298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36BA9-E149-4BBA-97CF-1457041F6197}" type="pres">
      <dgm:prSet presAssocID="{879C51EA-8606-4CF6-A676-23D3FC308D11}" presName="space" presStyleCnt="0"/>
      <dgm:spPr/>
    </dgm:pt>
    <dgm:pt modelId="{F7282054-0949-415F-963A-34C5239ECAF7}" type="pres">
      <dgm:prSet presAssocID="{3DBA1733-7528-4DF7-BD82-00A4242B9E9F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D3D0DD-A67C-4A4B-8D16-46ED7D67714D}" type="pres">
      <dgm:prSet presAssocID="{B582DE7B-7785-414D-87A3-18BB14A9CD3E}" presName="space" presStyleCnt="0"/>
      <dgm:spPr/>
    </dgm:pt>
    <dgm:pt modelId="{656DE61C-0A71-4BF6-A4F5-2E25039BC59E}" type="pres">
      <dgm:prSet presAssocID="{FBBAB02D-9302-4D04-9618-D4E89A98498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3C8371-990F-41EE-9BD7-CEDBA66EDA1D}" type="pres">
      <dgm:prSet presAssocID="{256FD661-55BA-4ACA-AC24-7ACA74113773}" presName="space" presStyleCnt="0"/>
      <dgm:spPr/>
    </dgm:pt>
    <dgm:pt modelId="{5EE5534E-8EBE-47A4-A77E-5D6A38EBDD19}" type="pres">
      <dgm:prSet presAssocID="{3410F4D6-2D3D-4EA7-9F01-6995EEE02567}" presName="Name5" presStyleLbl="vennNode1" presStyleIdx="5" presStyleCnt="8" custLinFactNeighborX="14176" custLinFactNeighborY="5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200336-921B-451E-B097-5E9AC5593ABC}" type="pres">
      <dgm:prSet presAssocID="{EEFDF2C3-D25D-422A-9D1F-7A1437C8A5C6}" presName="space" presStyleCnt="0"/>
      <dgm:spPr/>
    </dgm:pt>
    <dgm:pt modelId="{646560AB-4E99-4747-821D-48C3D2D4953C}" type="pres">
      <dgm:prSet presAssocID="{9DA935B8-5AD5-4DC5-B2FA-33BD9334C2E5}" presName="Name5" presStyleLbl="vennNode1" presStyleIdx="6" presStyleCnt="8" custLinFactNeighborX="4364" custLinFactNeighborY="5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45027E-DA98-40D3-9F0F-A3AE4B05B6FC}" type="pres">
      <dgm:prSet presAssocID="{8BB62D4A-4B9A-480F-8265-830C4289DC84}" presName="space" presStyleCnt="0"/>
      <dgm:spPr/>
    </dgm:pt>
    <dgm:pt modelId="{02979894-B2B3-408B-9E4B-B35B3B39514E}" type="pres">
      <dgm:prSet presAssocID="{D4E08BF1-5A01-4A04-8F71-59B072BDC156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8F42F9-7814-44DF-9EBC-463B92FCD4BF}" srcId="{E97EC8E0-479D-4B84-B1CB-947E89BFDC26}" destId="{9DA935B8-5AD5-4DC5-B2FA-33BD9334C2E5}" srcOrd="6" destOrd="0" parTransId="{F408739E-0734-41CA-B2E3-F103A511E14C}" sibTransId="{8BB62D4A-4B9A-480F-8265-830C4289DC84}"/>
    <dgm:cxn modelId="{54301C98-D401-4612-8632-2659DE9D5624}" type="presOf" srcId="{E97EC8E0-479D-4B84-B1CB-947E89BFDC26}" destId="{25282673-6500-4771-A6A5-FB4BA5D4E771}" srcOrd="0" destOrd="0" presId="urn:microsoft.com/office/officeart/2005/8/layout/venn3"/>
    <dgm:cxn modelId="{7610FE66-9067-4B45-82EB-7B95633D765E}" type="presOf" srcId="{D4E08BF1-5A01-4A04-8F71-59B072BDC156}" destId="{02979894-B2B3-408B-9E4B-B35B3B39514E}" srcOrd="0" destOrd="0" presId="urn:microsoft.com/office/officeart/2005/8/layout/venn3"/>
    <dgm:cxn modelId="{683A1DBE-7748-49C3-A174-609335211F31}" srcId="{E97EC8E0-479D-4B84-B1CB-947E89BFDC26}" destId="{BD661EBA-E77A-4D5D-9723-50EC567CB1C3}" srcOrd="1" destOrd="0" parTransId="{2C647551-DA8F-41D8-86B0-D7A525E599CF}" sibTransId="{2352361B-AD8D-49E4-887B-7FE24000D002}"/>
    <dgm:cxn modelId="{4F4510E5-60EC-4565-A1E8-EFFA938518B4}" type="presOf" srcId="{79CC098B-00DF-4249-AC8C-55ABA5AD7298}" destId="{E32BFAF0-D074-4A34-AEB6-5A04B3E74A84}" srcOrd="0" destOrd="0" presId="urn:microsoft.com/office/officeart/2005/8/layout/venn3"/>
    <dgm:cxn modelId="{B8F01080-A430-4F98-9A04-78D6F8A10589}" srcId="{E97EC8E0-479D-4B84-B1CB-947E89BFDC26}" destId="{79CC098B-00DF-4249-AC8C-55ABA5AD7298}" srcOrd="2" destOrd="0" parTransId="{E5A9BFC6-FE95-4770-B925-18F2381C327F}" sibTransId="{879C51EA-8606-4CF6-A676-23D3FC308D11}"/>
    <dgm:cxn modelId="{55561AC5-4023-4D96-A0E9-9CEC1702C016}" type="presOf" srcId="{3DBA1733-7528-4DF7-BD82-00A4242B9E9F}" destId="{F7282054-0949-415F-963A-34C5239ECAF7}" srcOrd="0" destOrd="0" presId="urn:microsoft.com/office/officeart/2005/8/layout/venn3"/>
    <dgm:cxn modelId="{1177E436-0E94-4105-A5BA-9527371A3D71}" srcId="{E97EC8E0-479D-4B84-B1CB-947E89BFDC26}" destId="{3410F4D6-2D3D-4EA7-9F01-6995EEE02567}" srcOrd="5" destOrd="0" parTransId="{862B2EC7-A547-47D5-8091-4478ABF1342E}" sibTransId="{EEFDF2C3-D25D-422A-9D1F-7A1437C8A5C6}"/>
    <dgm:cxn modelId="{3465BDF2-B8C1-4210-B778-CC0547C876E1}" type="presOf" srcId="{FBBAB02D-9302-4D04-9618-D4E89A98498A}" destId="{656DE61C-0A71-4BF6-A4F5-2E25039BC59E}" srcOrd="0" destOrd="0" presId="urn:microsoft.com/office/officeart/2005/8/layout/venn3"/>
    <dgm:cxn modelId="{B679CBC6-F611-4A26-81B9-8B1D16938A01}" type="presOf" srcId="{BD661EBA-E77A-4D5D-9723-50EC567CB1C3}" destId="{5B119CA9-177F-43EC-BDDF-0874AEC9E7FA}" srcOrd="0" destOrd="0" presId="urn:microsoft.com/office/officeart/2005/8/layout/venn3"/>
    <dgm:cxn modelId="{95541CCF-0AC9-4A81-BCB4-FC6012DA0D0F}" type="presOf" srcId="{9DA935B8-5AD5-4DC5-B2FA-33BD9334C2E5}" destId="{646560AB-4E99-4747-821D-48C3D2D4953C}" srcOrd="0" destOrd="0" presId="urn:microsoft.com/office/officeart/2005/8/layout/venn3"/>
    <dgm:cxn modelId="{D4113683-6DD6-4FA3-BE54-64E940114D8D}" type="presOf" srcId="{FA814E4E-44FF-4D5E-9C49-B4808B8311BA}" destId="{B2E733ED-B533-44D5-9EC4-CB0874D04DAE}" srcOrd="0" destOrd="0" presId="urn:microsoft.com/office/officeart/2005/8/layout/venn3"/>
    <dgm:cxn modelId="{115D8510-B52D-407F-9C50-210C86BF1F44}" srcId="{E97EC8E0-479D-4B84-B1CB-947E89BFDC26}" destId="{FBBAB02D-9302-4D04-9618-D4E89A98498A}" srcOrd="4" destOrd="0" parTransId="{DB30F9A6-9F98-4DEE-86E4-10CB88733BC0}" sibTransId="{256FD661-55BA-4ACA-AC24-7ACA74113773}"/>
    <dgm:cxn modelId="{35BD333D-00FB-476E-861C-650392283DF9}" type="presOf" srcId="{3410F4D6-2D3D-4EA7-9F01-6995EEE02567}" destId="{5EE5534E-8EBE-47A4-A77E-5D6A38EBDD19}" srcOrd="0" destOrd="0" presId="urn:microsoft.com/office/officeart/2005/8/layout/venn3"/>
    <dgm:cxn modelId="{59A51F14-E934-4990-9C39-022EAD8E7800}" srcId="{E97EC8E0-479D-4B84-B1CB-947E89BFDC26}" destId="{D4E08BF1-5A01-4A04-8F71-59B072BDC156}" srcOrd="7" destOrd="0" parTransId="{87233483-3CB5-4EDD-AEC2-FE1D4588EF4F}" sibTransId="{0F58A2F7-F915-4341-8C0B-AEB31DC1C6EF}"/>
    <dgm:cxn modelId="{DA14714E-8B23-4B58-A312-836826FAECBF}" srcId="{E97EC8E0-479D-4B84-B1CB-947E89BFDC26}" destId="{3DBA1733-7528-4DF7-BD82-00A4242B9E9F}" srcOrd="3" destOrd="0" parTransId="{71659F79-D1DE-47BC-BC69-AEA593E6B8F6}" sibTransId="{B582DE7B-7785-414D-87A3-18BB14A9CD3E}"/>
    <dgm:cxn modelId="{77F82219-7A30-4C4F-9021-0CD7D3343A35}" srcId="{E97EC8E0-479D-4B84-B1CB-947E89BFDC26}" destId="{FA814E4E-44FF-4D5E-9C49-B4808B8311BA}" srcOrd="0" destOrd="0" parTransId="{E7CA5D15-66AC-4428-89F4-1AD13F4FF462}" sibTransId="{C4F50C4D-29BD-4AE1-84B5-42D7DA3C6D42}"/>
    <dgm:cxn modelId="{D04F62A6-167A-4390-8BEC-F929F8454C73}" type="presParOf" srcId="{25282673-6500-4771-A6A5-FB4BA5D4E771}" destId="{B2E733ED-B533-44D5-9EC4-CB0874D04DAE}" srcOrd="0" destOrd="0" presId="urn:microsoft.com/office/officeart/2005/8/layout/venn3"/>
    <dgm:cxn modelId="{1505EAD2-7C11-49D5-ADC4-CBED54C7F746}" type="presParOf" srcId="{25282673-6500-4771-A6A5-FB4BA5D4E771}" destId="{69E851BB-1B63-4C56-8804-9BBA1CC74E0E}" srcOrd="1" destOrd="0" presId="urn:microsoft.com/office/officeart/2005/8/layout/venn3"/>
    <dgm:cxn modelId="{1B6CE92E-5EAE-4483-84F4-BF66CA404D46}" type="presParOf" srcId="{25282673-6500-4771-A6A5-FB4BA5D4E771}" destId="{5B119CA9-177F-43EC-BDDF-0874AEC9E7FA}" srcOrd="2" destOrd="0" presId="urn:microsoft.com/office/officeart/2005/8/layout/venn3"/>
    <dgm:cxn modelId="{4995EFD6-4FC7-43C9-B722-80CC8EB3A8BE}" type="presParOf" srcId="{25282673-6500-4771-A6A5-FB4BA5D4E771}" destId="{0C1067F8-635D-45B4-AFF7-6F447DF11082}" srcOrd="3" destOrd="0" presId="urn:microsoft.com/office/officeart/2005/8/layout/venn3"/>
    <dgm:cxn modelId="{D4E9C4E3-BFAF-4BEA-AC50-0BCF662F7155}" type="presParOf" srcId="{25282673-6500-4771-A6A5-FB4BA5D4E771}" destId="{E32BFAF0-D074-4A34-AEB6-5A04B3E74A84}" srcOrd="4" destOrd="0" presId="urn:microsoft.com/office/officeart/2005/8/layout/venn3"/>
    <dgm:cxn modelId="{314C583A-31AD-46E0-BD21-40AC22F5AF7E}" type="presParOf" srcId="{25282673-6500-4771-A6A5-FB4BA5D4E771}" destId="{E2436BA9-E149-4BBA-97CF-1457041F6197}" srcOrd="5" destOrd="0" presId="urn:microsoft.com/office/officeart/2005/8/layout/venn3"/>
    <dgm:cxn modelId="{31523020-EE6F-40B9-B467-64ADB087BB00}" type="presParOf" srcId="{25282673-6500-4771-A6A5-FB4BA5D4E771}" destId="{F7282054-0949-415F-963A-34C5239ECAF7}" srcOrd="6" destOrd="0" presId="urn:microsoft.com/office/officeart/2005/8/layout/venn3"/>
    <dgm:cxn modelId="{34BE3347-22EE-43EF-A8E0-826F9D7C0499}" type="presParOf" srcId="{25282673-6500-4771-A6A5-FB4BA5D4E771}" destId="{D0D3D0DD-A67C-4A4B-8D16-46ED7D67714D}" srcOrd="7" destOrd="0" presId="urn:microsoft.com/office/officeart/2005/8/layout/venn3"/>
    <dgm:cxn modelId="{3C3F8BAE-C458-4C51-977C-537811D8D0B7}" type="presParOf" srcId="{25282673-6500-4771-A6A5-FB4BA5D4E771}" destId="{656DE61C-0A71-4BF6-A4F5-2E25039BC59E}" srcOrd="8" destOrd="0" presId="urn:microsoft.com/office/officeart/2005/8/layout/venn3"/>
    <dgm:cxn modelId="{A2156DEE-C9BC-42A9-895F-93A32231EE04}" type="presParOf" srcId="{25282673-6500-4771-A6A5-FB4BA5D4E771}" destId="{AF3C8371-990F-41EE-9BD7-CEDBA66EDA1D}" srcOrd="9" destOrd="0" presId="urn:microsoft.com/office/officeart/2005/8/layout/venn3"/>
    <dgm:cxn modelId="{1E2B5F27-1FA6-49C6-9AD0-9DB5658C789C}" type="presParOf" srcId="{25282673-6500-4771-A6A5-FB4BA5D4E771}" destId="{5EE5534E-8EBE-47A4-A77E-5D6A38EBDD19}" srcOrd="10" destOrd="0" presId="urn:microsoft.com/office/officeart/2005/8/layout/venn3"/>
    <dgm:cxn modelId="{42356C48-7C2D-4BDB-AC33-B964B1FCFCE5}" type="presParOf" srcId="{25282673-6500-4771-A6A5-FB4BA5D4E771}" destId="{AA200336-921B-451E-B097-5E9AC5593ABC}" srcOrd="11" destOrd="0" presId="urn:microsoft.com/office/officeart/2005/8/layout/venn3"/>
    <dgm:cxn modelId="{58F2E7E9-B11D-40D1-AF56-5FE84B61B124}" type="presParOf" srcId="{25282673-6500-4771-A6A5-FB4BA5D4E771}" destId="{646560AB-4E99-4747-821D-48C3D2D4953C}" srcOrd="12" destOrd="0" presId="urn:microsoft.com/office/officeart/2005/8/layout/venn3"/>
    <dgm:cxn modelId="{374E11FC-C7CE-4687-B5DC-BC3868BA20B4}" type="presParOf" srcId="{25282673-6500-4771-A6A5-FB4BA5D4E771}" destId="{5945027E-DA98-40D3-9F0F-A3AE4B05B6FC}" srcOrd="13" destOrd="0" presId="urn:microsoft.com/office/officeart/2005/8/layout/venn3"/>
    <dgm:cxn modelId="{EF56FF72-225B-425F-9518-E66EA35B1BDC}" type="presParOf" srcId="{25282673-6500-4771-A6A5-FB4BA5D4E771}" destId="{02979894-B2B3-408B-9E4B-B35B3B39514E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A41D9-2C8F-4B9B-B4F5-2EFEB99875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F8AE4A-BFC8-4D04-95CB-36FB9D969028}">
      <dgm:prSet phldrT="[Text]"/>
      <dgm:spPr/>
      <dgm:t>
        <a:bodyPr/>
        <a:lstStyle/>
        <a:p>
          <a:r>
            <a:rPr lang="zh-CN" altLang="en-US" dirty="0" smtClean="0"/>
            <a:t>深圳瑞吉</a:t>
          </a:r>
          <a:endParaRPr lang="zh-CN" altLang="en-US" dirty="0"/>
        </a:p>
      </dgm:t>
    </dgm:pt>
    <dgm:pt modelId="{70121458-0098-4BB0-B408-6ED59D9251F7}" type="parTrans" cxnId="{5978F923-89A9-4F96-A1A1-683B92C2E40F}">
      <dgm:prSet/>
      <dgm:spPr/>
      <dgm:t>
        <a:bodyPr/>
        <a:lstStyle/>
        <a:p>
          <a:endParaRPr lang="zh-CN" altLang="en-US"/>
        </a:p>
      </dgm:t>
    </dgm:pt>
    <dgm:pt modelId="{058A54B6-A384-47D7-B624-7377FE50BC26}" type="sibTrans" cxnId="{5978F923-89A9-4F96-A1A1-683B92C2E40F}">
      <dgm:prSet/>
      <dgm:spPr/>
      <dgm:t>
        <a:bodyPr/>
        <a:lstStyle/>
        <a:p>
          <a:endParaRPr lang="zh-CN" altLang="en-US"/>
        </a:p>
      </dgm:t>
    </dgm:pt>
    <dgm:pt modelId="{6E79FB40-9CC5-417E-AEAC-4CD4FAEDD1EE}">
      <dgm:prSet phldrT="[Text]"/>
      <dgm:spPr/>
      <dgm:t>
        <a:bodyPr/>
        <a:lstStyle/>
        <a:p>
          <a:r>
            <a:rPr lang="zh-CN" altLang="en-US" dirty="0" smtClean="0"/>
            <a:t>能源概览</a:t>
          </a:r>
          <a:endParaRPr lang="zh-CN" altLang="en-US" dirty="0"/>
        </a:p>
      </dgm:t>
    </dgm:pt>
    <dgm:pt modelId="{093D9723-B3BB-4FB9-825E-CC78384ABE7A}" type="parTrans" cxnId="{B01B4D39-68B4-4632-958D-6F1F4CAEB999}">
      <dgm:prSet/>
      <dgm:spPr/>
      <dgm:t>
        <a:bodyPr/>
        <a:lstStyle/>
        <a:p>
          <a:endParaRPr lang="zh-CN" altLang="en-US"/>
        </a:p>
      </dgm:t>
    </dgm:pt>
    <dgm:pt modelId="{9D5FF6B2-98F7-4491-B232-E8723DB52A34}" type="sibTrans" cxnId="{B01B4D39-68B4-4632-958D-6F1F4CAEB999}">
      <dgm:prSet/>
      <dgm:spPr/>
      <dgm:t>
        <a:bodyPr/>
        <a:lstStyle/>
        <a:p>
          <a:endParaRPr lang="zh-CN" altLang="en-US"/>
        </a:p>
      </dgm:t>
    </dgm:pt>
    <dgm:pt modelId="{92382F97-D0AF-4F3E-BFD0-4AD54FC3444B}">
      <dgm:prSet phldrT="[Text]"/>
      <dgm:spPr/>
      <dgm:t>
        <a:bodyPr/>
        <a:lstStyle/>
        <a:p>
          <a:r>
            <a:rPr lang="zh-CN" altLang="en-US" dirty="0" smtClean="0"/>
            <a:t>深度分析</a:t>
          </a:r>
          <a:endParaRPr lang="zh-CN" altLang="en-US" dirty="0"/>
        </a:p>
      </dgm:t>
    </dgm:pt>
    <dgm:pt modelId="{CD0879D6-09E8-424C-BE9A-87EAB4459179}" type="parTrans" cxnId="{BB8B08CE-8428-4E42-B793-60F49118E35C}">
      <dgm:prSet/>
      <dgm:spPr/>
      <dgm:t>
        <a:bodyPr/>
        <a:lstStyle/>
        <a:p>
          <a:endParaRPr lang="zh-CN" altLang="en-US"/>
        </a:p>
      </dgm:t>
    </dgm:pt>
    <dgm:pt modelId="{38C73819-1940-4350-912C-47F0B1E2F720}" type="sibTrans" cxnId="{BB8B08CE-8428-4E42-B793-60F49118E35C}">
      <dgm:prSet/>
      <dgm:spPr/>
      <dgm:t>
        <a:bodyPr/>
        <a:lstStyle/>
        <a:p>
          <a:endParaRPr lang="zh-CN" altLang="en-US"/>
        </a:p>
      </dgm:t>
    </dgm:pt>
    <dgm:pt modelId="{E961C4EB-63FD-4FCD-8AEB-889781B27125}">
      <dgm:prSet phldrT="[Text]"/>
      <dgm:spPr/>
      <dgm:t>
        <a:bodyPr/>
        <a:lstStyle/>
        <a:p>
          <a:r>
            <a:rPr lang="zh-CN" altLang="en-US" dirty="0" smtClean="0"/>
            <a:t>深圳瑞吉</a:t>
          </a:r>
          <a:endParaRPr lang="zh-CN" altLang="en-US" dirty="0"/>
        </a:p>
      </dgm:t>
    </dgm:pt>
    <dgm:pt modelId="{3D92790F-E354-4D55-B9AD-00DC036E6888}" type="parTrans" cxnId="{5DA55BBA-1152-4932-B66D-F5E6D0C45921}">
      <dgm:prSet/>
      <dgm:spPr/>
      <dgm:t>
        <a:bodyPr/>
        <a:lstStyle/>
        <a:p>
          <a:endParaRPr lang="zh-CN" altLang="en-US"/>
        </a:p>
      </dgm:t>
    </dgm:pt>
    <dgm:pt modelId="{1BF9C199-A4BB-4B33-909C-0B5B0829A34F}" type="sibTrans" cxnId="{5DA55BBA-1152-4932-B66D-F5E6D0C45921}">
      <dgm:prSet/>
      <dgm:spPr/>
      <dgm:t>
        <a:bodyPr/>
        <a:lstStyle/>
        <a:p>
          <a:endParaRPr lang="zh-CN" altLang="en-US"/>
        </a:p>
      </dgm:t>
    </dgm:pt>
    <dgm:pt modelId="{3AF34F58-BF40-47A3-A9A8-FFAAEB55C698}">
      <dgm:prSet phldrT="[Text]"/>
      <dgm:spPr/>
      <dgm:t>
        <a:bodyPr/>
        <a:lstStyle/>
        <a:p>
          <a:r>
            <a:rPr lang="zh-CN" altLang="en-US" dirty="0" smtClean="0"/>
            <a:t>总量对标</a:t>
          </a:r>
          <a:endParaRPr lang="zh-CN" altLang="en-US" dirty="0"/>
        </a:p>
      </dgm:t>
    </dgm:pt>
    <dgm:pt modelId="{DCF224AC-8E0D-4293-93B0-A529B3C88A31}" type="parTrans" cxnId="{826ABCFD-DC04-49FC-BB36-06D6BE3C8416}">
      <dgm:prSet/>
      <dgm:spPr/>
      <dgm:t>
        <a:bodyPr/>
        <a:lstStyle/>
        <a:p>
          <a:endParaRPr lang="zh-CN" altLang="en-US"/>
        </a:p>
      </dgm:t>
    </dgm:pt>
    <dgm:pt modelId="{C80D8AC2-6673-45E7-B469-6752A8C1290D}" type="sibTrans" cxnId="{826ABCFD-DC04-49FC-BB36-06D6BE3C8416}">
      <dgm:prSet/>
      <dgm:spPr/>
      <dgm:t>
        <a:bodyPr/>
        <a:lstStyle/>
        <a:p>
          <a:endParaRPr lang="zh-CN" altLang="en-US"/>
        </a:p>
      </dgm:t>
    </dgm:pt>
    <dgm:pt modelId="{810AEC85-BD59-4379-858D-D326EDEB2FA1}">
      <dgm:prSet phldrT="[Text]"/>
      <dgm:spPr/>
      <dgm:t>
        <a:bodyPr/>
        <a:lstStyle/>
        <a:p>
          <a:r>
            <a:rPr lang="zh-CN" altLang="en-US" dirty="0" smtClean="0"/>
            <a:t>能源成本</a:t>
          </a:r>
          <a:endParaRPr lang="zh-CN" altLang="en-US" dirty="0"/>
        </a:p>
      </dgm:t>
    </dgm:pt>
    <dgm:pt modelId="{5569E152-C803-4D5E-98FA-5FC903A3EFE0}" type="parTrans" cxnId="{3D8CA7B8-3407-4925-8276-47072618A3CA}">
      <dgm:prSet/>
      <dgm:spPr/>
      <dgm:t>
        <a:bodyPr/>
        <a:lstStyle/>
        <a:p>
          <a:endParaRPr lang="zh-CN" altLang="en-US"/>
        </a:p>
      </dgm:t>
    </dgm:pt>
    <dgm:pt modelId="{85EEBA3B-7EAF-4FFB-ABD9-33F3CCAAB468}" type="sibTrans" cxnId="{3D8CA7B8-3407-4925-8276-47072618A3CA}">
      <dgm:prSet/>
      <dgm:spPr/>
      <dgm:t>
        <a:bodyPr/>
        <a:lstStyle/>
        <a:p>
          <a:endParaRPr lang="zh-CN" altLang="en-US"/>
        </a:p>
      </dgm:t>
    </dgm:pt>
    <dgm:pt modelId="{5A6657F3-51F3-48A3-BFD7-38FBCBC23CF9}">
      <dgm:prSet phldrT="[Text]"/>
      <dgm:spPr/>
      <dgm:t>
        <a:bodyPr/>
        <a:lstStyle/>
        <a:p>
          <a:r>
            <a:rPr lang="zh-CN" altLang="en-US" dirty="0" smtClean="0"/>
            <a:t>月度报表</a:t>
          </a:r>
          <a:endParaRPr lang="zh-CN" altLang="en-US" dirty="0"/>
        </a:p>
      </dgm:t>
    </dgm:pt>
    <dgm:pt modelId="{D8499578-1F25-4A97-9F6F-7207998B692F}" type="parTrans" cxnId="{215C3E54-EF2C-4EEC-95D4-0EE1B567C229}">
      <dgm:prSet/>
      <dgm:spPr/>
      <dgm:t>
        <a:bodyPr/>
        <a:lstStyle/>
        <a:p>
          <a:endParaRPr lang="zh-CN" altLang="en-US"/>
        </a:p>
      </dgm:t>
    </dgm:pt>
    <dgm:pt modelId="{2AB0DC4A-2241-4C0E-A685-CCB533628766}" type="sibTrans" cxnId="{215C3E54-EF2C-4EEC-95D4-0EE1B567C229}">
      <dgm:prSet/>
      <dgm:spPr/>
      <dgm:t>
        <a:bodyPr/>
        <a:lstStyle/>
        <a:p>
          <a:endParaRPr lang="zh-CN" altLang="en-US"/>
        </a:p>
      </dgm:t>
    </dgm:pt>
    <dgm:pt modelId="{FF5138D1-34AC-48E5-B974-9D5D7FF996D0}">
      <dgm:prSet phldrT="[Text]"/>
      <dgm:spPr/>
      <dgm:t>
        <a:bodyPr/>
        <a:lstStyle/>
        <a:p>
          <a:r>
            <a:rPr lang="zh-CN" altLang="en-US" dirty="0" smtClean="0"/>
            <a:t>能源介质</a:t>
          </a:r>
          <a:endParaRPr lang="zh-CN" altLang="en-US" dirty="0"/>
        </a:p>
      </dgm:t>
    </dgm:pt>
    <dgm:pt modelId="{F32B495F-1D26-4A55-9817-267EABC35388}" type="parTrans" cxnId="{BBCADEC0-939D-46C1-A24B-49DC37E8D39D}">
      <dgm:prSet/>
      <dgm:spPr/>
      <dgm:t>
        <a:bodyPr/>
        <a:lstStyle/>
        <a:p>
          <a:endParaRPr lang="zh-CN" altLang="en-US"/>
        </a:p>
      </dgm:t>
    </dgm:pt>
    <dgm:pt modelId="{0679B68D-4017-4C40-9F13-3F9DF807F4DF}" type="sibTrans" cxnId="{BBCADEC0-939D-46C1-A24B-49DC37E8D39D}">
      <dgm:prSet/>
      <dgm:spPr/>
      <dgm:t>
        <a:bodyPr/>
        <a:lstStyle/>
        <a:p>
          <a:endParaRPr lang="zh-CN" altLang="en-US"/>
        </a:p>
      </dgm:t>
    </dgm:pt>
    <dgm:pt modelId="{2C5091E0-6F6D-414A-9885-405031589B50}">
      <dgm:prSet phldrT="[Text]"/>
      <dgm:spPr/>
      <dgm:t>
        <a:bodyPr/>
        <a:lstStyle/>
        <a:p>
          <a:r>
            <a:rPr lang="zh-CN" altLang="en-US" dirty="0" smtClean="0"/>
            <a:t>主要区域</a:t>
          </a:r>
          <a:endParaRPr lang="zh-CN" altLang="en-US" dirty="0"/>
        </a:p>
      </dgm:t>
    </dgm:pt>
    <dgm:pt modelId="{1F39A53F-7CF2-4C16-ADE8-0779A88688FE}" type="parTrans" cxnId="{B6A3DB3D-9DF0-467C-9168-CD5A94248899}">
      <dgm:prSet/>
      <dgm:spPr/>
      <dgm:t>
        <a:bodyPr/>
        <a:lstStyle/>
        <a:p>
          <a:endParaRPr lang="zh-CN" altLang="en-US"/>
        </a:p>
      </dgm:t>
    </dgm:pt>
    <dgm:pt modelId="{EBA7E153-A13E-48F0-ABE1-C55E1E8E9952}" type="sibTrans" cxnId="{B6A3DB3D-9DF0-467C-9168-CD5A94248899}">
      <dgm:prSet/>
      <dgm:spPr/>
      <dgm:t>
        <a:bodyPr/>
        <a:lstStyle/>
        <a:p>
          <a:endParaRPr lang="zh-CN" altLang="en-US"/>
        </a:p>
      </dgm:t>
    </dgm:pt>
    <dgm:pt modelId="{1CF2FD90-A659-4C56-829B-166D3F344B06}">
      <dgm:prSet phldrT="[Text]"/>
      <dgm:spPr/>
      <dgm:t>
        <a:bodyPr/>
        <a:lstStyle/>
        <a:p>
          <a:r>
            <a:rPr lang="zh-CN" altLang="en-US" dirty="0" smtClean="0"/>
            <a:t>其他区域</a:t>
          </a:r>
          <a:endParaRPr lang="zh-CN" altLang="en-US" dirty="0"/>
        </a:p>
      </dgm:t>
    </dgm:pt>
    <dgm:pt modelId="{C813678B-96DF-4AEB-BF2B-ADD6908051C3}" type="parTrans" cxnId="{178A845A-EB20-4A55-93E9-95EC4F09B120}">
      <dgm:prSet/>
      <dgm:spPr/>
      <dgm:t>
        <a:bodyPr/>
        <a:lstStyle/>
        <a:p>
          <a:endParaRPr lang="zh-CN" altLang="en-US"/>
        </a:p>
      </dgm:t>
    </dgm:pt>
    <dgm:pt modelId="{BAB6AF95-C92E-4B98-BC99-CF36F7485C18}" type="sibTrans" cxnId="{178A845A-EB20-4A55-93E9-95EC4F09B120}">
      <dgm:prSet/>
      <dgm:spPr/>
      <dgm:t>
        <a:bodyPr/>
        <a:lstStyle/>
        <a:p>
          <a:endParaRPr lang="zh-CN" altLang="en-US"/>
        </a:p>
      </dgm:t>
    </dgm:pt>
    <dgm:pt modelId="{DC103A2D-0DFC-4F91-B81B-2006B88541A5}">
      <dgm:prSet phldrT="[Text]"/>
      <dgm:spPr/>
      <dgm:t>
        <a:bodyPr/>
        <a:lstStyle/>
        <a:p>
          <a:r>
            <a:rPr lang="zh-CN" altLang="en-US" dirty="0" smtClean="0"/>
            <a:t>电</a:t>
          </a:r>
          <a:endParaRPr lang="zh-CN" altLang="en-US" dirty="0"/>
        </a:p>
      </dgm:t>
    </dgm:pt>
    <dgm:pt modelId="{C0FA73FE-47FA-47A0-9EAD-349315AF416C}" type="parTrans" cxnId="{D2610BAA-EDD8-4D8A-A560-49DA0BEA4242}">
      <dgm:prSet/>
      <dgm:spPr/>
      <dgm:t>
        <a:bodyPr/>
        <a:lstStyle/>
        <a:p>
          <a:endParaRPr lang="zh-CN" altLang="en-US"/>
        </a:p>
      </dgm:t>
    </dgm:pt>
    <dgm:pt modelId="{309BA85F-4B2A-4024-A1D5-2107CF657834}" type="sibTrans" cxnId="{D2610BAA-EDD8-4D8A-A560-49DA0BEA4242}">
      <dgm:prSet/>
      <dgm:spPr/>
      <dgm:t>
        <a:bodyPr/>
        <a:lstStyle/>
        <a:p>
          <a:endParaRPr lang="zh-CN" altLang="en-US"/>
        </a:p>
      </dgm:t>
    </dgm:pt>
    <dgm:pt modelId="{3E05E1FC-C1B8-4CCD-8635-7087F31639E8}">
      <dgm:prSet phldrT="[Text]"/>
      <dgm:spPr/>
      <dgm:t>
        <a:bodyPr/>
        <a:lstStyle/>
        <a:p>
          <a:r>
            <a:rPr lang="zh-CN" altLang="en-US" dirty="0" smtClean="0"/>
            <a:t>水</a:t>
          </a:r>
          <a:endParaRPr lang="zh-CN" altLang="en-US" dirty="0"/>
        </a:p>
      </dgm:t>
    </dgm:pt>
    <dgm:pt modelId="{3693A155-CB62-4F58-8F06-B2AF673E046C}" type="parTrans" cxnId="{13ECF112-647C-4EA8-A15F-F3716DB8A16C}">
      <dgm:prSet/>
      <dgm:spPr/>
      <dgm:t>
        <a:bodyPr/>
        <a:lstStyle/>
        <a:p>
          <a:endParaRPr lang="zh-CN" altLang="en-US"/>
        </a:p>
      </dgm:t>
    </dgm:pt>
    <dgm:pt modelId="{0005251B-0F9B-495D-AE94-63F83D97DE81}" type="sibTrans" cxnId="{13ECF112-647C-4EA8-A15F-F3716DB8A16C}">
      <dgm:prSet/>
      <dgm:spPr/>
      <dgm:t>
        <a:bodyPr/>
        <a:lstStyle/>
        <a:p>
          <a:endParaRPr lang="zh-CN" altLang="en-US"/>
        </a:p>
      </dgm:t>
    </dgm:pt>
    <dgm:pt modelId="{7C175D0D-5805-445D-8DEC-34EA6EB1E7FE}">
      <dgm:prSet phldrT="[Text]"/>
      <dgm:spPr/>
      <dgm:t>
        <a:bodyPr/>
        <a:lstStyle/>
        <a:p>
          <a:r>
            <a:rPr lang="zh-CN" altLang="en-US" dirty="0" smtClean="0"/>
            <a:t>蒸汽</a:t>
          </a:r>
          <a:endParaRPr lang="zh-CN" altLang="en-US" dirty="0"/>
        </a:p>
      </dgm:t>
    </dgm:pt>
    <dgm:pt modelId="{161E524B-DF5B-4304-B48E-76ADB06847EE}" type="parTrans" cxnId="{FD666285-48FF-484A-BA7F-3E6EA37EB400}">
      <dgm:prSet/>
      <dgm:spPr/>
      <dgm:t>
        <a:bodyPr/>
        <a:lstStyle/>
        <a:p>
          <a:endParaRPr lang="zh-CN" altLang="en-US"/>
        </a:p>
      </dgm:t>
    </dgm:pt>
    <dgm:pt modelId="{E185B10D-0C98-4430-94E0-B4DB68495EB1}" type="sibTrans" cxnId="{FD666285-48FF-484A-BA7F-3E6EA37EB400}">
      <dgm:prSet/>
      <dgm:spPr/>
      <dgm:t>
        <a:bodyPr/>
        <a:lstStyle/>
        <a:p>
          <a:endParaRPr lang="zh-CN" altLang="en-US"/>
        </a:p>
      </dgm:t>
    </dgm:pt>
    <dgm:pt modelId="{61A92A0E-D53F-47CB-9AAA-1083042FBEBB}">
      <dgm:prSet phldrT="[Text]"/>
      <dgm:spPr/>
      <dgm:t>
        <a:bodyPr/>
        <a:lstStyle/>
        <a:p>
          <a:r>
            <a:rPr lang="zh-CN" altLang="en-US" dirty="0" smtClean="0"/>
            <a:t>餐饮</a:t>
          </a:r>
          <a:endParaRPr lang="zh-CN" altLang="en-US" dirty="0"/>
        </a:p>
      </dgm:t>
    </dgm:pt>
    <dgm:pt modelId="{25D2157D-3AE3-4D79-9122-8AFE8D4ACA9D}" type="parTrans" cxnId="{E76E7C0D-B905-4E91-9DE0-369CA43DD15D}">
      <dgm:prSet/>
      <dgm:spPr/>
      <dgm:t>
        <a:bodyPr/>
        <a:lstStyle/>
        <a:p>
          <a:endParaRPr lang="zh-CN" altLang="en-US"/>
        </a:p>
      </dgm:t>
    </dgm:pt>
    <dgm:pt modelId="{18B0C332-6B52-4E59-8033-C441A07A67F4}" type="sibTrans" cxnId="{E76E7C0D-B905-4E91-9DE0-369CA43DD15D}">
      <dgm:prSet/>
      <dgm:spPr/>
      <dgm:t>
        <a:bodyPr/>
        <a:lstStyle/>
        <a:p>
          <a:endParaRPr lang="zh-CN" altLang="en-US"/>
        </a:p>
      </dgm:t>
    </dgm:pt>
    <dgm:pt modelId="{59346EB8-A741-4C09-875E-82D6C8CED68D}">
      <dgm:prSet phldrT="[Text]"/>
      <dgm:spPr/>
      <dgm:t>
        <a:bodyPr/>
        <a:lstStyle/>
        <a:p>
          <a:r>
            <a:rPr lang="en-US" altLang="zh-CN" dirty="0" smtClean="0"/>
            <a:t>5F</a:t>
          </a:r>
          <a:r>
            <a:rPr lang="zh-CN" altLang="en-US" dirty="0" smtClean="0"/>
            <a:t>宴会厅</a:t>
          </a:r>
          <a:endParaRPr lang="zh-CN" altLang="en-US" dirty="0"/>
        </a:p>
      </dgm:t>
    </dgm:pt>
    <dgm:pt modelId="{2599D222-4ADB-4B77-B71E-5D6C6C1984E0}" type="parTrans" cxnId="{2B28121C-30DF-4A09-8EC4-3F53744691BF}">
      <dgm:prSet/>
      <dgm:spPr/>
      <dgm:t>
        <a:bodyPr/>
        <a:lstStyle/>
        <a:p>
          <a:endParaRPr lang="zh-CN" altLang="en-US"/>
        </a:p>
      </dgm:t>
    </dgm:pt>
    <dgm:pt modelId="{FCC3D780-84DA-429A-A0AA-CD882360E1F1}" type="sibTrans" cxnId="{2B28121C-30DF-4A09-8EC4-3F53744691BF}">
      <dgm:prSet/>
      <dgm:spPr/>
      <dgm:t>
        <a:bodyPr/>
        <a:lstStyle/>
        <a:p>
          <a:endParaRPr lang="zh-CN" altLang="en-US"/>
        </a:p>
      </dgm:t>
    </dgm:pt>
    <dgm:pt modelId="{59B4F412-7A0C-4194-B77B-D9698B7EE89C}">
      <dgm:prSet phldrT="[Text]"/>
      <dgm:spPr/>
      <dgm:t>
        <a:bodyPr/>
        <a:lstStyle/>
        <a:p>
          <a:r>
            <a:rPr lang="zh-CN" altLang="en-US" dirty="0" smtClean="0"/>
            <a:t>外包餐厅</a:t>
          </a:r>
          <a:endParaRPr lang="zh-CN" altLang="en-US" dirty="0"/>
        </a:p>
      </dgm:t>
    </dgm:pt>
    <dgm:pt modelId="{1A52C04C-52D1-44F4-868D-89EB95CD17B2}" type="parTrans" cxnId="{6A56C0BD-CED6-47C9-A375-58EB91DA1802}">
      <dgm:prSet/>
      <dgm:spPr/>
      <dgm:t>
        <a:bodyPr/>
        <a:lstStyle/>
        <a:p>
          <a:endParaRPr lang="zh-CN" altLang="en-US"/>
        </a:p>
      </dgm:t>
    </dgm:pt>
    <dgm:pt modelId="{2EA414EC-D934-4E04-98D4-94B5CC27566E}" type="sibTrans" cxnId="{6A56C0BD-CED6-47C9-A375-58EB91DA1802}">
      <dgm:prSet/>
      <dgm:spPr/>
      <dgm:t>
        <a:bodyPr/>
        <a:lstStyle/>
        <a:p>
          <a:endParaRPr lang="zh-CN" altLang="en-US"/>
        </a:p>
      </dgm:t>
    </dgm:pt>
    <dgm:pt modelId="{350C2E2D-BFDF-42C4-AC8E-D93D68ABA227}">
      <dgm:prSet phldrT="[Text]"/>
      <dgm:spPr/>
      <dgm:t>
        <a:bodyPr/>
        <a:lstStyle/>
        <a:p>
          <a:r>
            <a:rPr lang="zh-CN" altLang="en-US" dirty="0" smtClean="0"/>
            <a:t>空调</a:t>
          </a:r>
          <a:endParaRPr lang="zh-CN" altLang="en-US" dirty="0"/>
        </a:p>
      </dgm:t>
    </dgm:pt>
    <dgm:pt modelId="{A20EAD67-0C54-4D0F-B375-ED57BE9F22E6}" type="parTrans" cxnId="{6050D45B-F19E-4238-A62E-C5DFF9C16607}">
      <dgm:prSet/>
      <dgm:spPr/>
      <dgm:t>
        <a:bodyPr/>
        <a:lstStyle/>
        <a:p>
          <a:endParaRPr lang="zh-CN" altLang="en-US"/>
        </a:p>
      </dgm:t>
    </dgm:pt>
    <dgm:pt modelId="{03C71782-0C83-4C1F-A7D3-EC18ED285B01}" type="sibTrans" cxnId="{6050D45B-F19E-4238-A62E-C5DFF9C16607}">
      <dgm:prSet/>
      <dgm:spPr/>
      <dgm:t>
        <a:bodyPr/>
        <a:lstStyle/>
        <a:p>
          <a:endParaRPr lang="zh-CN" altLang="en-US"/>
        </a:p>
      </dgm:t>
    </dgm:pt>
    <dgm:pt modelId="{C5020870-39FA-4EF2-8617-0F9C945070A2}">
      <dgm:prSet phldrT="[Text]"/>
      <dgm:spPr/>
      <dgm:t>
        <a:bodyPr/>
        <a:lstStyle/>
        <a:p>
          <a:r>
            <a:rPr lang="zh-CN" altLang="en-US" dirty="0" smtClean="0"/>
            <a:t>电梯</a:t>
          </a:r>
          <a:endParaRPr lang="zh-CN" altLang="en-US" dirty="0"/>
        </a:p>
      </dgm:t>
    </dgm:pt>
    <dgm:pt modelId="{A5D1F5BC-749C-421E-A3BE-04AD89C96F15}" type="parTrans" cxnId="{F82BA5C7-F287-4C7A-9D46-5CCBC5FEAD44}">
      <dgm:prSet/>
      <dgm:spPr/>
      <dgm:t>
        <a:bodyPr/>
        <a:lstStyle/>
        <a:p>
          <a:endParaRPr lang="zh-CN" altLang="en-US"/>
        </a:p>
      </dgm:t>
    </dgm:pt>
    <dgm:pt modelId="{66967DC1-9FF5-4C79-87B7-0143997CF8FE}" type="sibTrans" cxnId="{F82BA5C7-F287-4C7A-9D46-5CCBC5FEAD44}">
      <dgm:prSet/>
      <dgm:spPr/>
      <dgm:t>
        <a:bodyPr/>
        <a:lstStyle/>
        <a:p>
          <a:endParaRPr lang="zh-CN" altLang="en-US"/>
        </a:p>
      </dgm:t>
    </dgm:pt>
    <dgm:pt modelId="{F22EE8D3-0773-4EFD-A3E4-755EED57B2EC}">
      <dgm:prSet phldrT="[Text]"/>
      <dgm:spPr/>
      <dgm:t>
        <a:bodyPr/>
        <a:lstStyle/>
        <a:p>
          <a:r>
            <a:rPr lang="zh-CN" altLang="en-US" dirty="0" smtClean="0"/>
            <a:t>燃气</a:t>
          </a:r>
          <a:endParaRPr lang="zh-CN" altLang="en-US" dirty="0"/>
        </a:p>
      </dgm:t>
    </dgm:pt>
    <dgm:pt modelId="{3AC9B13F-02A9-4DCD-A442-EB873D247EC3}" type="parTrans" cxnId="{5498602E-021A-4F4B-BD66-CC924BED7B68}">
      <dgm:prSet/>
      <dgm:spPr/>
      <dgm:t>
        <a:bodyPr/>
        <a:lstStyle/>
        <a:p>
          <a:endParaRPr lang="zh-CN" altLang="en-US"/>
        </a:p>
      </dgm:t>
    </dgm:pt>
    <dgm:pt modelId="{71F5BA80-8C93-4390-B0DC-CD452CE671E6}" type="sibTrans" cxnId="{5498602E-021A-4F4B-BD66-CC924BED7B68}">
      <dgm:prSet/>
      <dgm:spPr/>
      <dgm:t>
        <a:bodyPr/>
        <a:lstStyle/>
        <a:p>
          <a:endParaRPr lang="zh-CN" altLang="en-US"/>
        </a:p>
      </dgm:t>
    </dgm:pt>
    <dgm:pt modelId="{85C7765D-5564-4B65-BEB2-F13688343569}">
      <dgm:prSet phldrT="[Text]"/>
      <dgm:spPr/>
      <dgm:t>
        <a:bodyPr/>
        <a:lstStyle/>
        <a:p>
          <a:r>
            <a:rPr lang="en-US" altLang="zh-CN" dirty="0" smtClean="0"/>
            <a:t>98F</a:t>
          </a:r>
          <a:endParaRPr lang="zh-CN" altLang="en-US" dirty="0"/>
        </a:p>
      </dgm:t>
    </dgm:pt>
    <dgm:pt modelId="{CB6FE0DD-524F-452F-B9A7-6F98E86F807A}" type="parTrans" cxnId="{7598F73D-6739-46DE-95ED-373DA7DEE881}">
      <dgm:prSet/>
      <dgm:spPr/>
      <dgm:t>
        <a:bodyPr/>
        <a:lstStyle/>
        <a:p>
          <a:endParaRPr lang="zh-CN" altLang="en-US"/>
        </a:p>
      </dgm:t>
    </dgm:pt>
    <dgm:pt modelId="{AFCFBD9E-2259-4802-8A99-21D05C22D928}" type="sibTrans" cxnId="{7598F73D-6739-46DE-95ED-373DA7DEE881}">
      <dgm:prSet/>
      <dgm:spPr/>
      <dgm:t>
        <a:bodyPr/>
        <a:lstStyle/>
        <a:p>
          <a:endParaRPr lang="zh-CN" altLang="en-US"/>
        </a:p>
      </dgm:t>
    </dgm:pt>
    <dgm:pt modelId="{8F6F9401-16A0-4CBF-8BD6-2A5B1107EB3B}">
      <dgm:prSet phldrT="[Text]"/>
      <dgm:spPr/>
      <dgm:t>
        <a:bodyPr/>
        <a:lstStyle/>
        <a:p>
          <a:r>
            <a:rPr lang="en-US" altLang="zh-CN" dirty="0" smtClean="0"/>
            <a:t>91F</a:t>
          </a:r>
          <a:endParaRPr lang="zh-CN" altLang="en-US" dirty="0"/>
        </a:p>
      </dgm:t>
    </dgm:pt>
    <dgm:pt modelId="{125532E5-91CF-46BD-965F-EBA3CC9A7EC4}" type="parTrans" cxnId="{0FA1D6D1-60C9-4583-8DB8-35FE0F390F85}">
      <dgm:prSet/>
      <dgm:spPr/>
      <dgm:t>
        <a:bodyPr/>
        <a:lstStyle/>
        <a:p>
          <a:endParaRPr lang="zh-CN" altLang="en-US"/>
        </a:p>
      </dgm:t>
    </dgm:pt>
    <dgm:pt modelId="{1C655E5F-F342-4BD2-8CF8-BF8836491C46}" type="sibTrans" cxnId="{0FA1D6D1-60C9-4583-8DB8-35FE0F390F85}">
      <dgm:prSet/>
      <dgm:spPr/>
      <dgm:t>
        <a:bodyPr/>
        <a:lstStyle/>
        <a:p>
          <a:endParaRPr lang="zh-CN" altLang="en-US"/>
        </a:p>
      </dgm:t>
    </dgm:pt>
    <dgm:pt modelId="{D812D722-ED52-4B34-BF1E-CFFC9201C93C}">
      <dgm:prSet phldrT="[Text]"/>
      <dgm:spPr/>
      <dgm:t>
        <a:bodyPr/>
        <a:lstStyle/>
        <a:p>
          <a:r>
            <a:rPr lang="en-US" altLang="zh-CN" dirty="0" smtClean="0"/>
            <a:t>95F</a:t>
          </a:r>
          <a:endParaRPr lang="zh-CN" altLang="en-US" dirty="0"/>
        </a:p>
      </dgm:t>
    </dgm:pt>
    <dgm:pt modelId="{E9F61956-CAE7-49BC-863F-6F41E881BE13}" type="parTrans" cxnId="{6EDF3A5C-4F05-4704-A2B7-CA1F56A601C5}">
      <dgm:prSet/>
      <dgm:spPr/>
      <dgm:t>
        <a:bodyPr/>
        <a:lstStyle/>
        <a:p>
          <a:endParaRPr lang="zh-CN" altLang="en-US"/>
        </a:p>
      </dgm:t>
    </dgm:pt>
    <dgm:pt modelId="{1699E8F8-FA91-4DED-94A1-01994E10550C}" type="sibTrans" cxnId="{6EDF3A5C-4F05-4704-A2B7-CA1F56A601C5}">
      <dgm:prSet/>
      <dgm:spPr/>
      <dgm:t>
        <a:bodyPr/>
        <a:lstStyle/>
        <a:p>
          <a:endParaRPr lang="zh-CN" altLang="en-US"/>
        </a:p>
      </dgm:t>
    </dgm:pt>
    <dgm:pt modelId="{38136ED5-F795-4256-8FF9-A99055E1B590}">
      <dgm:prSet phldrT="[Text]"/>
      <dgm:spPr/>
      <dgm:t>
        <a:bodyPr/>
        <a:lstStyle/>
        <a:p>
          <a:r>
            <a:rPr lang="en-US" altLang="zh-CN" dirty="0" smtClean="0"/>
            <a:t>99F</a:t>
          </a:r>
          <a:endParaRPr lang="zh-CN" altLang="en-US" dirty="0"/>
        </a:p>
      </dgm:t>
    </dgm:pt>
    <dgm:pt modelId="{C18EE4A3-02CC-4479-81DB-2F6BFA275923}" type="parTrans" cxnId="{DB008687-97B1-401C-A881-8E982A5757A6}">
      <dgm:prSet/>
      <dgm:spPr/>
      <dgm:t>
        <a:bodyPr/>
        <a:lstStyle/>
        <a:p>
          <a:endParaRPr lang="zh-CN" altLang="en-US"/>
        </a:p>
      </dgm:t>
    </dgm:pt>
    <dgm:pt modelId="{D60E0E60-5AE4-4E70-93BE-D8C3007AE4BD}" type="sibTrans" cxnId="{DB008687-97B1-401C-A881-8E982A5757A6}">
      <dgm:prSet/>
      <dgm:spPr/>
      <dgm:t>
        <a:bodyPr/>
        <a:lstStyle/>
        <a:p>
          <a:endParaRPr lang="zh-CN" altLang="en-US"/>
        </a:p>
      </dgm:t>
    </dgm:pt>
    <dgm:pt modelId="{0C1AA9C4-3F8C-4E6A-8334-66806CA6A86B}">
      <dgm:prSet phldrT="[Text]"/>
      <dgm:spPr/>
      <dgm:t>
        <a:bodyPr/>
        <a:lstStyle/>
        <a:p>
          <a:r>
            <a:rPr lang="en-US" altLang="zh-CN" dirty="0" smtClean="0"/>
            <a:t>100F</a:t>
          </a:r>
          <a:endParaRPr lang="zh-CN" altLang="en-US" dirty="0"/>
        </a:p>
      </dgm:t>
    </dgm:pt>
    <dgm:pt modelId="{1BF63AA1-F336-4E60-AF43-85F3B3235779}" type="parTrans" cxnId="{0D25C663-2081-48E5-B442-CEA24524A872}">
      <dgm:prSet/>
      <dgm:spPr/>
      <dgm:t>
        <a:bodyPr/>
        <a:lstStyle/>
        <a:p>
          <a:endParaRPr lang="zh-CN" altLang="en-US"/>
        </a:p>
      </dgm:t>
    </dgm:pt>
    <dgm:pt modelId="{FC27EEC5-C93B-4949-AEC3-A3C9D9C656EC}" type="sibTrans" cxnId="{0D25C663-2081-48E5-B442-CEA24524A872}">
      <dgm:prSet/>
      <dgm:spPr/>
      <dgm:t>
        <a:bodyPr/>
        <a:lstStyle/>
        <a:p>
          <a:endParaRPr lang="zh-CN" altLang="en-US"/>
        </a:p>
      </dgm:t>
    </dgm:pt>
    <dgm:pt modelId="{10D908DB-5447-485E-A261-74BCBA0351D9}">
      <dgm:prSet phldrT="[Text]"/>
      <dgm:spPr/>
      <dgm:t>
        <a:bodyPr/>
        <a:lstStyle/>
        <a:p>
          <a:r>
            <a:rPr lang="zh-CN" altLang="en-US" dirty="0" smtClean="0"/>
            <a:t>厨房</a:t>
          </a:r>
          <a:endParaRPr lang="zh-CN" altLang="en-US" dirty="0"/>
        </a:p>
      </dgm:t>
    </dgm:pt>
    <dgm:pt modelId="{6C4245E0-A678-4CDD-9C73-A963797F8042}" type="parTrans" cxnId="{2E84C922-4326-4BFC-8030-FE1F5D160C53}">
      <dgm:prSet/>
      <dgm:spPr/>
      <dgm:t>
        <a:bodyPr/>
        <a:lstStyle/>
        <a:p>
          <a:endParaRPr lang="zh-CN" altLang="en-US"/>
        </a:p>
      </dgm:t>
    </dgm:pt>
    <dgm:pt modelId="{4AF69C6A-5B68-48C5-A6FE-CEE52BAB3A0D}" type="sibTrans" cxnId="{2E84C922-4326-4BFC-8030-FE1F5D160C53}">
      <dgm:prSet/>
      <dgm:spPr/>
      <dgm:t>
        <a:bodyPr/>
        <a:lstStyle/>
        <a:p>
          <a:endParaRPr lang="zh-CN" altLang="en-US"/>
        </a:p>
      </dgm:t>
    </dgm:pt>
    <dgm:pt modelId="{77F23726-9CEF-485B-8698-0782694988CE}">
      <dgm:prSet phldrT="[Text]"/>
      <dgm:spPr/>
      <dgm:t>
        <a:bodyPr/>
        <a:lstStyle/>
        <a:p>
          <a:r>
            <a:rPr lang="zh-CN" altLang="en-US" dirty="0" smtClean="0"/>
            <a:t>照明</a:t>
          </a:r>
          <a:endParaRPr lang="zh-CN" altLang="en-US" dirty="0"/>
        </a:p>
      </dgm:t>
    </dgm:pt>
    <dgm:pt modelId="{36B28497-7A83-46DB-AFB5-FDE2678F841F}" type="parTrans" cxnId="{54D528D2-9A16-4980-AB58-0B54D7F9506A}">
      <dgm:prSet/>
      <dgm:spPr/>
      <dgm:t>
        <a:bodyPr/>
        <a:lstStyle/>
        <a:p>
          <a:endParaRPr lang="zh-CN" altLang="en-US"/>
        </a:p>
      </dgm:t>
    </dgm:pt>
    <dgm:pt modelId="{3310B7B4-27CB-417F-AC6F-A87EECCF14C9}" type="sibTrans" cxnId="{54D528D2-9A16-4980-AB58-0B54D7F9506A}">
      <dgm:prSet/>
      <dgm:spPr/>
      <dgm:t>
        <a:bodyPr/>
        <a:lstStyle/>
        <a:p>
          <a:endParaRPr lang="zh-CN" altLang="en-US"/>
        </a:p>
      </dgm:t>
    </dgm:pt>
    <dgm:pt modelId="{437366D1-D9AE-4E09-9815-A4A83E8FBCED}">
      <dgm:prSet phldrT="[Text]"/>
      <dgm:spPr/>
      <dgm:t>
        <a:bodyPr/>
        <a:lstStyle/>
        <a:p>
          <a:r>
            <a:rPr lang="zh-CN" altLang="en-US" dirty="0" smtClean="0"/>
            <a:t>动力</a:t>
          </a:r>
          <a:endParaRPr lang="zh-CN" altLang="en-US" dirty="0"/>
        </a:p>
      </dgm:t>
    </dgm:pt>
    <dgm:pt modelId="{A3708AB7-6D66-4CAA-BF9F-4EE040377657}" type="parTrans" cxnId="{13C954B9-66D7-4838-8915-2438D79E5333}">
      <dgm:prSet/>
      <dgm:spPr/>
      <dgm:t>
        <a:bodyPr/>
        <a:lstStyle/>
        <a:p>
          <a:endParaRPr lang="zh-CN" altLang="en-US"/>
        </a:p>
      </dgm:t>
    </dgm:pt>
    <dgm:pt modelId="{4831E75E-B4F1-4C51-897F-40043D93D0BF}" type="sibTrans" cxnId="{13C954B9-66D7-4838-8915-2438D79E5333}">
      <dgm:prSet/>
      <dgm:spPr/>
      <dgm:t>
        <a:bodyPr/>
        <a:lstStyle/>
        <a:p>
          <a:endParaRPr lang="zh-CN" altLang="en-US"/>
        </a:p>
      </dgm:t>
    </dgm:pt>
    <dgm:pt modelId="{8BC86EAF-D6C0-4088-B7CB-74BE5DE5F140}">
      <dgm:prSet phldrT="[Text]"/>
      <dgm:spPr/>
      <dgm:t>
        <a:bodyPr/>
        <a:lstStyle/>
        <a:p>
          <a:r>
            <a:rPr lang="zh-CN" altLang="en-US" dirty="0" smtClean="0"/>
            <a:t>餐饮冷库</a:t>
          </a:r>
          <a:endParaRPr lang="zh-CN" altLang="en-US" dirty="0"/>
        </a:p>
      </dgm:t>
    </dgm:pt>
    <dgm:pt modelId="{AF008E7D-1C8E-41E8-B4A1-CC279646EE87}" type="parTrans" cxnId="{94279F00-EE95-40B7-8C00-BE0F0CB59395}">
      <dgm:prSet/>
      <dgm:spPr/>
      <dgm:t>
        <a:bodyPr/>
        <a:lstStyle/>
        <a:p>
          <a:endParaRPr lang="zh-CN" altLang="en-US"/>
        </a:p>
      </dgm:t>
    </dgm:pt>
    <dgm:pt modelId="{355C366A-58D0-433A-8406-CBD3D78DD1BD}" type="sibTrans" cxnId="{94279F00-EE95-40B7-8C00-BE0F0CB59395}">
      <dgm:prSet/>
      <dgm:spPr/>
      <dgm:t>
        <a:bodyPr/>
        <a:lstStyle/>
        <a:p>
          <a:endParaRPr lang="zh-CN" altLang="en-US"/>
        </a:p>
      </dgm:t>
    </dgm:pt>
    <dgm:pt modelId="{4FFEE301-B123-4235-A4CE-061A7498A6AE}">
      <dgm:prSet phldrT="[Text]"/>
      <dgm:spPr/>
      <dgm:t>
        <a:bodyPr/>
        <a:lstStyle/>
        <a:p>
          <a:r>
            <a:rPr lang="zh-CN" altLang="en-US" dirty="0" smtClean="0"/>
            <a:t>空调一体机</a:t>
          </a:r>
          <a:endParaRPr lang="zh-CN" altLang="en-US" dirty="0"/>
        </a:p>
      </dgm:t>
    </dgm:pt>
    <dgm:pt modelId="{E0E17D6C-E385-4976-BEB1-BB8684758D8E}" type="parTrans" cxnId="{CFDB1221-FC38-4388-A24B-3AA65AB5B869}">
      <dgm:prSet/>
      <dgm:spPr/>
      <dgm:t>
        <a:bodyPr/>
        <a:lstStyle/>
        <a:p>
          <a:endParaRPr lang="zh-CN" altLang="en-US"/>
        </a:p>
      </dgm:t>
    </dgm:pt>
    <dgm:pt modelId="{93CF1610-CEEF-4632-882C-81CD22A594B4}" type="sibTrans" cxnId="{CFDB1221-FC38-4388-A24B-3AA65AB5B869}">
      <dgm:prSet/>
      <dgm:spPr/>
      <dgm:t>
        <a:bodyPr/>
        <a:lstStyle/>
        <a:p>
          <a:endParaRPr lang="zh-CN" altLang="en-US"/>
        </a:p>
      </dgm:t>
    </dgm:pt>
    <dgm:pt modelId="{B3E68941-31A5-4C90-981D-7C12FAE6C7DF}">
      <dgm:prSet phldrT="[Text]"/>
      <dgm:spPr/>
      <dgm:t>
        <a:bodyPr/>
        <a:lstStyle/>
        <a:p>
          <a:r>
            <a:rPr lang="zh-CN" altLang="en-US" dirty="0" smtClean="0"/>
            <a:t>客房区域</a:t>
          </a:r>
          <a:endParaRPr lang="zh-CN" altLang="en-US" dirty="0"/>
        </a:p>
      </dgm:t>
    </dgm:pt>
    <dgm:pt modelId="{BCF940FC-0BA7-4600-ACF5-DB5912BA5556}" type="parTrans" cxnId="{78166898-4C3E-4DC1-9A44-3DCFA45367E3}">
      <dgm:prSet/>
      <dgm:spPr/>
      <dgm:t>
        <a:bodyPr/>
        <a:lstStyle/>
        <a:p>
          <a:endParaRPr lang="zh-CN" altLang="en-US"/>
        </a:p>
      </dgm:t>
    </dgm:pt>
    <dgm:pt modelId="{BC206239-ACB8-45D9-AC5F-00E6E72BD01A}" type="sibTrans" cxnId="{78166898-4C3E-4DC1-9A44-3DCFA45367E3}">
      <dgm:prSet/>
      <dgm:spPr/>
      <dgm:t>
        <a:bodyPr/>
        <a:lstStyle/>
        <a:p>
          <a:endParaRPr lang="zh-CN" altLang="en-US"/>
        </a:p>
      </dgm:t>
    </dgm:pt>
    <dgm:pt modelId="{8E639252-B605-4BEC-8C18-97C01E56ECF6}">
      <dgm:prSet phldrT="[Text]"/>
      <dgm:spPr/>
      <dgm:t>
        <a:bodyPr/>
        <a:lstStyle/>
        <a:p>
          <a:r>
            <a:rPr lang="en-US" altLang="zh-CN" dirty="0" smtClean="0"/>
            <a:t>75F</a:t>
          </a:r>
          <a:r>
            <a:rPr lang="zh-CN" altLang="en-US" dirty="0" smtClean="0"/>
            <a:t>区域</a:t>
          </a:r>
          <a:endParaRPr lang="zh-CN" altLang="en-US" dirty="0"/>
        </a:p>
      </dgm:t>
    </dgm:pt>
    <dgm:pt modelId="{553AAD41-AE83-4C22-835F-315B08A0013F}" type="parTrans" cxnId="{5F9B89DD-7839-4639-8BC5-C4A589DFF978}">
      <dgm:prSet/>
      <dgm:spPr/>
      <dgm:t>
        <a:bodyPr/>
        <a:lstStyle/>
        <a:p>
          <a:endParaRPr lang="zh-CN" altLang="en-US"/>
        </a:p>
      </dgm:t>
    </dgm:pt>
    <dgm:pt modelId="{1600E6D6-0123-4FAB-896E-AD264FC47577}" type="sibTrans" cxnId="{5F9B89DD-7839-4639-8BC5-C4A589DFF978}">
      <dgm:prSet/>
      <dgm:spPr/>
      <dgm:t>
        <a:bodyPr/>
        <a:lstStyle/>
        <a:p>
          <a:endParaRPr lang="zh-CN" altLang="en-US"/>
        </a:p>
      </dgm:t>
    </dgm:pt>
    <dgm:pt modelId="{A1226B57-194E-4246-964B-AD1A052695C7}">
      <dgm:prSet phldrT="[Text]"/>
      <dgm:spPr/>
      <dgm:t>
        <a:bodyPr/>
        <a:lstStyle/>
        <a:p>
          <a:r>
            <a:rPr lang="en-US" altLang="zh-CN" dirty="0" smtClean="0"/>
            <a:t>97F</a:t>
          </a:r>
          <a:r>
            <a:rPr lang="zh-CN" altLang="en-US" dirty="0" smtClean="0"/>
            <a:t>天宫会所</a:t>
          </a:r>
          <a:endParaRPr lang="zh-CN" altLang="en-US" dirty="0"/>
        </a:p>
      </dgm:t>
    </dgm:pt>
    <dgm:pt modelId="{8F6E3C3E-C36F-4A48-A0B8-ECDC37DF3B1E}" type="parTrans" cxnId="{660356EE-2D2C-42A4-B17D-E3EADDD00A8F}">
      <dgm:prSet/>
      <dgm:spPr/>
      <dgm:t>
        <a:bodyPr/>
        <a:lstStyle/>
        <a:p>
          <a:endParaRPr lang="zh-CN" altLang="en-US"/>
        </a:p>
      </dgm:t>
    </dgm:pt>
    <dgm:pt modelId="{02CA8EEC-31EF-4F85-8FDB-1CA0EAADCD12}" type="sibTrans" cxnId="{660356EE-2D2C-42A4-B17D-E3EADDD00A8F}">
      <dgm:prSet/>
      <dgm:spPr/>
      <dgm:t>
        <a:bodyPr/>
        <a:lstStyle/>
        <a:p>
          <a:endParaRPr lang="zh-CN" altLang="en-US"/>
        </a:p>
      </dgm:t>
    </dgm:pt>
    <dgm:pt modelId="{2BB8B533-4FFA-4090-871C-710B02E158E8}">
      <dgm:prSet phldrT="[Text]"/>
      <dgm:spPr/>
      <dgm:t>
        <a:bodyPr/>
        <a:lstStyle/>
        <a:p>
          <a:r>
            <a:rPr lang="en-US" altLang="zh-CN" dirty="0" smtClean="0"/>
            <a:t>75F-82F</a:t>
          </a:r>
          <a:r>
            <a:rPr lang="zh-CN" altLang="en-US" dirty="0" smtClean="0"/>
            <a:t>客房</a:t>
          </a:r>
          <a:endParaRPr lang="zh-CN" altLang="en-US" dirty="0"/>
        </a:p>
      </dgm:t>
    </dgm:pt>
    <dgm:pt modelId="{C4096CBA-ACBE-46B2-9060-CC94DBF50EC4}" type="parTrans" cxnId="{3F9CF2B3-DE6E-4CEB-8972-FE0EBB4F11B2}">
      <dgm:prSet/>
      <dgm:spPr/>
      <dgm:t>
        <a:bodyPr/>
        <a:lstStyle/>
        <a:p>
          <a:endParaRPr lang="zh-CN" altLang="en-US"/>
        </a:p>
      </dgm:t>
    </dgm:pt>
    <dgm:pt modelId="{AD517365-D995-45D3-B10B-9ED4DB15ED3C}" type="sibTrans" cxnId="{3F9CF2B3-DE6E-4CEB-8972-FE0EBB4F11B2}">
      <dgm:prSet/>
      <dgm:spPr/>
      <dgm:t>
        <a:bodyPr/>
        <a:lstStyle/>
        <a:p>
          <a:endParaRPr lang="zh-CN" altLang="en-US"/>
        </a:p>
      </dgm:t>
    </dgm:pt>
    <dgm:pt modelId="{029269A5-43F0-4B8B-B5E3-B2967D738FD1}">
      <dgm:prSet phldrT="[Text]"/>
      <dgm:spPr/>
      <dgm:t>
        <a:bodyPr/>
        <a:lstStyle/>
        <a:p>
          <a:r>
            <a:rPr lang="en-US" altLang="zh-CN" dirty="0" smtClean="0"/>
            <a:t>83F-90F</a:t>
          </a:r>
          <a:r>
            <a:rPr lang="zh-CN" altLang="en-US" dirty="0" smtClean="0"/>
            <a:t>客房</a:t>
          </a:r>
          <a:endParaRPr lang="zh-CN" altLang="en-US" dirty="0"/>
        </a:p>
      </dgm:t>
    </dgm:pt>
    <dgm:pt modelId="{60BE476B-6B7B-48D1-985D-0B32E177E9B0}" type="parTrans" cxnId="{25D02FE4-651B-4486-A7A8-DE571FADEC12}">
      <dgm:prSet/>
      <dgm:spPr/>
      <dgm:t>
        <a:bodyPr/>
        <a:lstStyle/>
        <a:p>
          <a:endParaRPr lang="zh-CN" altLang="en-US"/>
        </a:p>
      </dgm:t>
    </dgm:pt>
    <dgm:pt modelId="{530D98D1-B5F9-46AD-8DB2-CF7358E1E43C}" type="sibTrans" cxnId="{25D02FE4-651B-4486-A7A8-DE571FADEC12}">
      <dgm:prSet/>
      <dgm:spPr/>
      <dgm:t>
        <a:bodyPr/>
        <a:lstStyle/>
        <a:p>
          <a:endParaRPr lang="zh-CN" altLang="en-US"/>
        </a:p>
      </dgm:t>
    </dgm:pt>
    <dgm:pt modelId="{7243051F-FC7E-42CF-BCF2-5BBE18A6FF60}">
      <dgm:prSet phldrT="[Text]"/>
      <dgm:spPr/>
      <dgm:t>
        <a:bodyPr/>
        <a:lstStyle/>
        <a:p>
          <a:r>
            <a:rPr lang="zh-CN" altLang="en-US" dirty="0" smtClean="0"/>
            <a:t>客房其他</a:t>
          </a:r>
          <a:endParaRPr lang="zh-CN" altLang="en-US" dirty="0"/>
        </a:p>
      </dgm:t>
    </dgm:pt>
    <dgm:pt modelId="{599B9E15-4572-48E0-B583-EC25FD0F0DF2}" type="parTrans" cxnId="{2851A99F-4F35-4C4A-9AED-EF6E645F0875}">
      <dgm:prSet/>
      <dgm:spPr/>
      <dgm:t>
        <a:bodyPr/>
        <a:lstStyle/>
        <a:p>
          <a:endParaRPr lang="zh-CN" altLang="en-US"/>
        </a:p>
      </dgm:t>
    </dgm:pt>
    <dgm:pt modelId="{EAE5341D-1FCC-4B6D-8A0B-2ABBDF0A0472}" type="sibTrans" cxnId="{2851A99F-4F35-4C4A-9AED-EF6E645F0875}">
      <dgm:prSet/>
      <dgm:spPr/>
      <dgm:t>
        <a:bodyPr/>
        <a:lstStyle/>
        <a:p>
          <a:endParaRPr lang="zh-CN" altLang="en-US"/>
        </a:p>
      </dgm:t>
    </dgm:pt>
    <dgm:pt modelId="{3D0651E8-DEA1-4772-B317-B64BFB4EDF64}">
      <dgm:prSet phldrT="[Text]"/>
      <dgm:spPr/>
      <dgm:t>
        <a:bodyPr/>
        <a:lstStyle/>
        <a:p>
          <a:r>
            <a:rPr lang="zh-CN" altLang="en-US" dirty="0" smtClean="0"/>
            <a:t>健身房</a:t>
          </a:r>
          <a:endParaRPr lang="zh-CN" altLang="en-US" dirty="0"/>
        </a:p>
      </dgm:t>
    </dgm:pt>
    <dgm:pt modelId="{6D539133-EDD3-49E5-B5C8-EDE84241F015}" type="parTrans" cxnId="{4EC49947-6C26-4F6F-A408-E21D19724571}">
      <dgm:prSet/>
      <dgm:spPr/>
      <dgm:t>
        <a:bodyPr/>
        <a:lstStyle/>
        <a:p>
          <a:endParaRPr lang="zh-CN" altLang="en-US"/>
        </a:p>
      </dgm:t>
    </dgm:pt>
    <dgm:pt modelId="{0E8F5444-BCE8-4FB8-8B88-9DD2F0F59689}" type="sibTrans" cxnId="{4EC49947-6C26-4F6F-A408-E21D19724571}">
      <dgm:prSet/>
      <dgm:spPr/>
      <dgm:t>
        <a:bodyPr/>
        <a:lstStyle/>
        <a:p>
          <a:endParaRPr lang="zh-CN" altLang="en-US"/>
        </a:p>
      </dgm:t>
    </dgm:pt>
    <dgm:pt modelId="{33F1DEC2-62E9-45E8-9868-83F5CD805CAE}">
      <dgm:prSet phldrT="[Text]"/>
      <dgm:spPr/>
      <dgm:t>
        <a:bodyPr/>
        <a:lstStyle/>
        <a:p>
          <a:r>
            <a:rPr lang="zh-CN" altLang="en-US" dirty="0" smtClean="0"/>
            <a:t>游泳池</a:t>
          </a:r>
          <a:endParaRPr lang="zh-CN" altLang="en-US" dirty="0"/>
        </a:p>
      </dgm:t>
    </dgm:pt>
    <dgm:pt modelId="{86584A04-650B-4BF9-ABC4-017A61C7CF82}" type="parTrans" cxnId="{253B642A-C13F-454F-B97D-E6CA89B5501F}">
      <dgm:prSet/>
      <dgm:spPr/>
      <dgm:t>
        <a:bodyPr/>
        <a:lstStyle/>
        <a:p>
          <a:endParaRPr lang="zh-CN" altLang="en-US"/>
        </a:p>
      </dgm:t>
    </dgm:pt>
    <dgm:pt modelId="{491D38A3-2995-4B2D-9D29-B1D83D0E6B59}" type="sibTrans" cxnId="{253B642A-C13F-454F-B97D-E6CA89B5501F}">
      <dgm:prSet/>
      <dgm:spPr/>
      <dgm:t>
        <a:bodyPr/>
        <a:lstStyle/>
        <a:p>
          <a:endParaRPr lang="zh-CN" altLang="en-US"/>
        </a:p>
      </dgm:t>
    </dgm:pt>
    <dgm:pt modelId="{D266D9A3-2876-410E-AFBC-4116C1A58AAB}">
      <dgm:prSet phldrT="[Text]"/>
      <dgm:spPr/>
      <dgm:t>
        <a:bodyPr/>
        <a:lstStyle/>
        <a:p>
          <a:r>
            <a:rPr lang="en-US" altLang="zh-CN" dirty="0" smtClean="0"/>
            <a:t>SPA</a:t>
          </a:r>
          <a:endParaRPr lang="zh-CN" altLang="en-US" dirty="0"/>
        </a:p>
      </dgm:t>
    </dgm:pt>
    <dgm:pt modelId="{87A5CD8A-7BB4-45E6-9EB0-0F70EAFF9F00}" type="parTrans" cxnId="{9F9AE4BC-44E4-4629-915E-F79B7B12C764}">
      <dgm:prSet/>
      <dgm:spPr/>
      <dgm:t>
        <a:bodyPr/>
        <a:lstStyle/>
        <a:p>
          <a:endParaRPr lang="zh-CN" altLang="en-US"/>
        </a:p>
      </dgm:t>
    </dgm:pt>
    <dgm:pt modelId="{11268268-B242-49DF-8957-D5C53412AC0D}" type="sibTrans" cxnId="{9F9AE4BC-44E4-4629-915E-F79B7B12C764}">
      <dgm:prSet/>
      <dgm:spPr/>
      <dgm:t>
        <a:bodyPr/>
        <a:lstStyle/>
        <a:p>
          <a:endParaRPr lang="zh-CN" altLang="en-US"/>
        </a:p>
      </dgm:t>
    </dgm:pt>
    <dgm:pt modelId="{84A0C79A-36F7-420A-BED2-209044016257}">
      <dgm:prSet phldrT="[Text]"/>
      <dgm:spPr/>
      <dgm:t>
        <a:bodyPr/>
        <a:lstStyle/>
        <a:p>
          <a:r>
            <a:rPr lang="zh-CN" altLang="en-US" dirty="0" smtClean="0"/>
            <a:t>公共区</a:t>
          </a:r>
          <a:endParaRPr lang="zh-CN" altLang="en-US" dirty="0"/>
        </a:p>
      </dgm:t>
    </dgm:pt>
    <dgm:pt modelId="{E39E7BA1-CA4F-4F59-BE42-F54F5E8E8D28}" type="parTrans" cxnId="{65EDDB02-3D86-444B-8BBF-59F7C9A76679}">
      <dgm:prSet/>
      <dgm:spPr/>
      <dgm:t>
        <a:bodyPr/>
        <a:lstStyle/>
        <a:p>
          <a:endParaRPr lang="zh-CN" altLang="en-US"/>
        </a:p>
      </dgm:t>
    </dgm:pt>
    <dgm:pt modelId="{D9D5315A-FC87-48C0-9294-AF956412B19A}" type="sibTrans" cxnId="{65EDDB02-3D86-444B-8BBF-59F7C9A76679}">
      <dgm:prSet/>
      <dgm:spPr/>
      <dgm:t>
        <a:bodyPr/>
        <a:lstStyle/>
        <a:p>
          <a:endParaRPr lang="zh-CN" altLang="en-US"/>
        </a:p>
      </dgm:t>
    </dgm:pt>
    <dgm:pt modelId="{A84C872A-591E-45A2-9744-7DFF7D62B9DD}">
      <dgm:prSet phldrT="[Text]"/>
      <dgm:spPr/>
      <dgm:t>
        <a:bodyPr/>
        <a:lstStyle/>
        <a:p>
          <a:r>
            <a:rPr lang="zh-CN" altLang="en-US" dirty="0" smtClean="0"/>
            <a:t>大堂区域</a:t>
          </a:r>
          <a:endParaRPr lang="zh-CN" altLang="en-US" dirty="0"/>
        </a:p>
      </dgm:t>
    </dgm:pt>
    <dgm:pt modelId="{41291383-A10B-428C-8D74-E7281D238FE0}" type="parTrans" cxnId="{9280A69B-60C6-43A3-8C74-4FF80CD1C31C}">
      <dgm:prSet/>
      <dgm:spPr/>
      <dgm:t>
        <a:bodyPr/>
        <a:lstStyle/>
        <a:p>
          <a:endParaRPr lang="zh-CN" altLang="en-US"/>
        </a:p>
      </dgm:t>
    </dgm:pt>
    <dgm:pt modelId="{056B38D6-2503-4803-9C54-30650455CDAD}" type="sibTrans" cxnId="{9280A69B-60C6-43A3-8C74-4FF80CD1C31C}">
      <dgm:prSet/>
      <dgm:spPr/>
      <dgm:t>
        <a:bodyPr/>
        <a:lstStyle/>
        <a:p>
          <a:endParaRPr lang="zh-CN" altLang="en-US"/>
        </a:p>
      </dgm:t>
    </dgm:pt>
    <dgm:pt modelId="{4C1405BC-5AC9-462A-9C33-3D25019CD279}">
      <dgm:prSet phldrT="[Text]"/>
      <dgm:spPr/>
      <dgm:t>
        <a:bodyPr/>
        <a:lstStyle/>
        <a:p>
          <a:r>
            <a:rPr lang="zh-CN" altLang="en-US" dirty="0" smtClean="0"/>
            <a:t>洗衣房</a:t>
          </a:r>
          <a:endParaRPr lang="zh-CN" altLang="en-US" dirty="0"/>
        </a:p>
      </dgm:t>
    </dgm:pt>
    <dgm:pt modelId="{718E8873-C5DB-4CFE-9F1D-06BA8B7B2ABA}" type="parTrans" cxnId="{CE569D69-6338-4FF5-8422-2E1A35B6F9AF}">
      <dgm:prSet/>
      <dgm:spPr/>
      <dgm:t>
        <a:bodyPr/>
        <a:lstStyle/>
        <a:p>
          <a:endParaRPr lang="zh-CN" altLang="en-US"/>
        </a:p>
      </dgm:t>
    </dgm:pt>
    <dgm:pt modelId="{A48D98EF-A283-474B-A641-9E4D44B31F0E}" type="sibTrans" cxnId="{CE569D69-6338-4FF5-8422-2E1A35B6F9AF}">
      <dgm:prSet/>
      <dgm:spPr/>
      <dgm:t>
        <a:bodyPr/>
        <a:lstStyle/>
        <a:p>
          <a:endParaRPr lang="zh-CN" altLang="en-US"/>
        </a:p>
      </dgm:t>
    </dgm:pt>
    <dgm:pt modelId="{AB6D5CD2-1436-4CFF-97FA-D5B4B6A97A8F}">
      <dgm:prSet phldrT="[Text]"/>
      <dgm:spPr/>
      <dgm:t>
        <a:bodyPr/>
        <a:lstStyle/>
        <a:p>
          <a:r>
            <a:rPr lang="zh-CN" altLang="en-US" dirty="0" smtClean="0"/>
            <a:t>景观</a:t>
          </a:r>
          <a:endParaRPr lang="zh-CN" altLang="en-US" dirty="0"/>
        </a:p>
      </dgm:t>
    </dgm:pt>
    <dgm:pt modelId="{3EB3D308-B26B-43C2-B3EF-4775F80B8ABC}" type="parTrans" cxnId="{6C5721FE-C56C-4D64-95AA-CFBBD9E19F78}">
      <dgm:prSet/>
      <dgm:spPr/>
      <dgm:t>
        <a:bodyPr/>
        <a:lstStyle/>
        <a:p>
          <a:endParaRPr lang="zh-CN" altLang="en-US"/>
        </a:p>
      </dgm:t>
    </dgm:pt>
    <dgm:pt modelId="{8C657A48-3FDE-4D0B-97AB-8A9D6D6AB340}" type="sibTrans" cxnId="{6C5721FE-C56C-4D64-95AA-CFBBD9E19F78}">
      <dgm:prSet/>
      <dgm:spPr/>
      <dgm:t>
        <a:bodyPr/>
        <a:lstStyle/>
        <a:p>
          <a:endParaRPr lang="zh-CN" altLang="en-US"/>
        </a:p>
      </dgm:t>
    </dgm:pt>
    <dgm:pt modelId="{13672420-480E-4AB3-98CE-9EF0C5EF3A74}">
      <dgm:prSet phldrT="[Text]"/>
      <dgm:spPr/>
      <dgm:t>
        <a:bodyPr/>
        <a:lstStyle/>
        <a:p>
          <a:r>
            <a:rPr lang="zh-CN" altLang="en-US" dirty="0" smtClean="0"/>
            <a:t>中控机房</a:t>
          </a:r>
          <a:endParaRPr lang="zh-CN" altLang="en-US" dirty="0"/>
        </a:p>
      </dgm:t>
    </dgm:pt>
    <dgm:pt modelId="{99AC6947-88DB-414F-B2E0-DFA2E9E78D0C}" type="parTrans" cxnId="{293D0BCD-25AF-42C2-B6C5-9A2ABEEACFCD}">
      <dgm:prSet/>
      <dgm:spPr/>
      <dgm:t>
        <a:bodyPr/>
        <a:lstStyle/>
        <a:p>
          <a:endParaRPr lang="zh-CN" altLang="en-US"/>
        </a:p>
      </dgm:t>
    </dgm:pt>
    <dgm:pt modelId="{FD3AD4DA-7104-450E-94A9-05104BD84EC1}" type="sibTrans" cxnId="{293D0BCD-25AF-42C2-B6C5-9A2ABEEACFCD}">
      <dgm:prSet/>
      <dgm:spPr/>
      <dgm:t>
        <a:bodyPr/>
        <a:lstStyle/>
        <a:p>
          <a:endParaRPr lang="zh-CN" altLang="en-US"/>
        </a:p>
      </dgm:t>
    </dgm:pt>
    <dgm:pt modelId="{80F3711F-937C-4D62-9144-A7D9E1936471}">
      <dgm:prSet phldrT="[Text]"/>
      <dgm:spPr/>
      <dgm:t>
        <a:bodyPr/>
        <a:lstStyle/>
        <a:p>
          <a:r>
            <a:rPr lang="zh-CN" altLang="en-US" dirty="0" smtClean="0"/>
            <a:t>网络机房</a:t>
          </a:r>
          <a:endParaRPr lang="zh-CN" altLang="en-US" dirty="0"/>
        </a:p>
      </dgm:t>
    </dgm:pt>
    <dgm:pt modelId="{56BAAAFE-4F1E-4878-939D-37423DB20040}" type="parTrans" cxnId="{AAF7D812-28F0-4411-8612-5886F779AD28}">
      <dgm:prSet/>
      <dgm:spPr/>
      <dgm:t>
        <a:bodyPr/>
        <a:lstStyle/>
        <a:p>
          <a:endParaRPr lang="zh-CN" altLang="en-US"/>
        </a:p>
      </dgm:t>
    </dgm:pt>
    <dgm:pt modelId="{1968B0C0-9AEF-49AE-A9E7-6A715C24ED48}" type="sibTrans" cxnId="{AAF7D812-28F0-4411-8612-5886F779AD28}">
      <dgm:prSet/>
      <dgm:spPr/>
      <dgm:t>
        <a:bodyPr/>
        <a:lstStyle/>
        <a:p>
          <a:endParaRPr lang="zh-CN" altLang="en-US"/>
        </a:p>
      </dgm:t>
    </dgm:pt>
    <dgm:pt modelId="{1256F978-0B2B-427C-857C-1D8A97CE009B}">
      <dgm:prSet phldrT="[Text]"/>
      <dgm:spPr/>
      <dgm:t>
        <a:bodyPr/>
        <a:lstStyle/>
        <a:p>
          <a:r>
            <a:rPr lang="zh-CN" altLang="en-US" dirty="0" smtClean="0"/>
            <a:t>后勤区域</a:t>
          </a:r>
          <a:endParaRPr lang="zh-CN" altLang="en-US" dirty="0"/>
        </a:p>
      </dgm:t>
    </dgm:pt>
    <dgm:pt modelId="{D1C00F66-5B69-4811-BEF2-5A8F094EFC0E}" type="parTrans" cxnId="{9198675D-C12F-48B8-A68B-D35CE7FFA513}">
      <dgm:prSet/>
      <dgm:spPr/>
      <dgm:t>
        <a:bodyPr/>
        <a:lstStyle/>
        <a:p>
          <a:endParaRPr lang="zh-CN" altLang="en-US"/>
        </a:p>
      </dgm:t>
    </dgm:pt>
    <dgm:pt modelId="{FCEBCAE1-6259-4A55-941E-19DA96B7D770}" type="sibTrans" cxnId="{9198675D-C12F-48B8-A68B-D35CE7FFA513}">
      <dgm:prSet/>
      <dgm:spPr/>
      <dgm:t>
        <a:bodyPr/>
        <a:lstStyle/>
        <a:p>
          <a:endParaRPr lang="zh-CN" altLang="en-US"/>
        </a:p>
      </dgm:t>
    </dgm:pt>
    <dgm:pt modelId="{C85E42BB-9860-4182-AA95-DB8B9C062A2C}">
      <dgm:prSet phldrT="[Text]"/>
      <dgm:spPr/>
      <dgm:t>
        <a:bodyPr/>
        <a:lstStyle/>
        <a:p>
          <a:r>
            <a:rPr lang="zh-CN" altLang="en-US" dirty="0" smtClean="0"/>
            <a:t>主要设备</a:t>
          </a:r>
          <a:endParaRPr lang="zh-CN" altLang="en-US" dirty="0"/>
        </a:p>
      </dgm:t>
    </dgm:pt>
    <dgm:pt modelId="{D8D50D80-B68C-42A4-B5E1-9F2F836A4240}" type="parTrans" cxnId="{3DE163DA-DE5A-497E-A3CA-7C5CAE52A09F}">
      <dgm:prSet/>
      <dgm:spPr/>
      <dgm:t>
        <a:bodyPr/>
        <a:lstStyle/>
        <a:p>
          <a:endParaRPr lang="zh-CN" altLang="en-US"/>
        </a:p>
      </dgm:t>
    </dgm:pt>
    <dgm:pt modelId="{0378A210-69AA-44FC-BB8C-7A0919B01CA4}" type="sibTrans" cxnId="{3DE163DA-DE5A-497E-A3CA-7C5CAE52A09F}">
      <dgm:prSet/>
      <dgm:spPr/>
      <dgm:t>
        <a:bodyPr/>
        <a:lstStyle/>
        <a:p>
          <a:endParaRPr lang="zh-CN" altLang="en-US"/>
        </a:p>
      </dgm:t>
    </dgm:pt>
    <dgm:pt modelId="{A04A3BC4-4166-4C59-86E9-B109FC25587F}">
      <dgm:prSet phldrT="[Text]"/>
      <dgm:spPr/>
      <dgm:t>
        <a:bodyPr/>
        <a:lstStyle/>
        <a:p>
          <a:r>
            <a:rPr lang="zh-CN" altLang="en-US" dirty="0" smtClean="0"/>
            <a:t>美容美发区</a:t>
          </a:r>
          <a:endParaRPr lang="zh-CN" altLang="en-US" dirty="0"/>
        </a:p>
      </dgm:t>
    </dgm:pt>
    <dgm:pt modelId="{C01CE38A-8451-49D8-A02A-142F6697DE40}" type="parTrans" cxnId="{0DA6AC75-599C-4AEE-858A-27690FE5A521}">
      <dgm:prSet/>
      <dgm:spPr/>
      <dgm:t>
        <a:bodyPr/>
        <a:lstStyle/>
        <a:p>
          <a:endParaRPr lang="zh-CN" altLang="en-US"/>
        </a:p>
      </dgm:t>
    </dgm:pt>
    <dgm:pt modelId="{130B119A-D432-455F-83CF-EDB92A03EF61}" type="sibTrans" cxnId="{0DA6AC75-599C-4AEE-858A-27690FE5A521}">
      <dgm:prSet/>
      <dgm:spPr/>
      <dgm:t>
        <a:bodyPr/>
        <a:lstStyle/>
        <a:p>
          <a:endParaRPr lang="zh-CN" altLang="en-US"/>
        </a:p>
      </dgm:t>
    </dgm:pt>
    <dgm:pt modelId="{99E17E09-5CBC-46DD-840A-0D9B20424653}">
      <dgm:prSet phldrT="[Text]"/>
      <dgm:spPr/>
      <dgm:t>
        <a:bodyPr/>
        <a:lstStyle/>
        <a:p>
          <a:r>
            <a:rPr lang="zh-CN" altLang="en-US" dirty="0" smtClean="0"/>
            <a:t>物业区</a:t>
          </a:r>
          <a:endParaRPr lang="zh-CN" altLang="en-US" dirty="0"/>
        </a:p>
      </dgm:t>
    </dgm:pt>
    <dgm:pt modelId="{438119AD-618C-405E-96E9-950723F587A5}" type="parTrans" cxnId="{164E965D-1281-497B-821F-0A1232B88CBD}">
      <dgm:prSet/>
      <dgm:spPr/>
      <dgm:t>
        <a:bodyPr/>
        <a:lstStyle/>
        <a:p>
          <a:endParaRPr lang="zh-CN" altLang="en-US"/>
        </a:p>
      </dgm:t>
    </dgm:pt>
    <dgm:pt modelId="{D53554A6-BCFD-4AA8-82F8-FDA7E5C2C4ED}" type="sibTrans" cxnId="{164E965D-1281-497B-821F-0A1232B88CBD}">
      <dgm:prSet/>
      <dgm:spPr/>
      <dgm:t>
        <a:bodyPr/>
        <a:lstStyle/>
        <a:p>
          <a:endParaRPr lang="zh-CN" altLang="en-US"/>
        </a:p>
      </dgm:t>
    </dgm:pt>
    <dgm:pt modelId="{044D87D2-D549-444D-84D1-11333A403F0B}">
      <dgm:prSet phldrT="[Text]"/>
      <dgm:spPr/>
      <dgm:t>
        <a:bodyPr/>
        <a:lstStyle/>
        <a:p>
          <a:r>
            <a:rPr lang="zh-CN" altLang="en-US" dirty="0" smtClean="0"/>
            <a:t>锅炉</a:t>
          </a:r>
          <a:endParaRPr lang="zh-CN" altLang="en-US" dirty="0"/>
        </a:p>
      </dgm:t>
    </dgm:pt>
    <dgm:pt modelId="{880B0E9D-2F88-49BA-AAF8-E2A71F690183}" type="parTrans" cxnId="{2AE14790-C0F1-4D81-9492-23793976B80D}">
      <dgm:prSet/>
      <dgm:spPr/>
      <dgm:t>
        <a:bodyPr/>
        <a:lstStyle/>
        <a:p>
          <a:endParaRPr lang="zh-CN" altLang="en-US"/>
        </a:p>
      </dgm:t>
    </dgm:pt>
    <dgm:pt modelId="{FBA01DBA-2B6E-4A4F-A9AD-84CBC61DB120}" type="sibTrans" cxnId="{2AE14790-C0F1-4D81-9492-23793976B80D}">
      <dgm:prSet/>
      <dgm:spPr/>
      <dgm:t>
        <a:bodyPr/>
        <a:lstStyle/>
        <a:p>
          <a:endParaRPr lang="zh-CN" altLang="en-US"/>
        </a:p>
      </dgm:t>
    </dgm:pt>
    <dgm:pt modelId="{71E5A74E-F304-4D80-9395-75AB1B4D19A6}">
      <dgm:prSet phldrT="[Text]"/>
      <dgm:spPr/>
      <dgm:t>
        <a:bodyPr/>
        <a:lstStyle/>
        <a:p>
          <a:r>
            <a:rPr lang="zh-CN" altLang="en-US" dirty="0" smtClean="0"/>
            <a:t>给排水</a:t>
          </a:r>
          <a:endParaRPr lang="zh-CN" altLang="en-US" dirty="0"/>
        </a:p>
      </dgm:t>
    </dgm:pt>
    <dgm:pt modelId="{F25EF4CF-9C7E-495A-B4FA-1CCAE2697E2B}" type="parTrans" cxnId="{7F8EFCE6-94D9-465B-8832-20B1943A6C0C}">
      <dgm:prSet/>
      <dgm:spPr/>
      <dgm:t>
        <a:bodyPr/>
        <a:lstStyle/>
        <a:p>
          <a:endParaRPr lang="zh-CN" altLang="en-US"/>
        </a:p>
      </dgm:t>
    </dgm:pt>
    <dgm:pt modelId="{590C5D4B-CB97-44C9-BC0F-CF6E945E81DA}" type="sibTrans" cxnId="{7F8EFCE6-94D9-465B-8832-20B1943A6C0C}">
      <dgm:prSet/>
      <dgm:spPr/>
      <dgm:t>
        <a:bodyPr/>
        <a:lstStyle/>
        <a:p>
          <a:endParaRPr lang="zh-CN" altLang="en-US"/>
        </a:p>
      </dgm:t>
    </dgm:pt>
    <dgm:pt modelId="{0D580668-BC1F-44BB-99B0-49C81B55901A}">
      <dgm:prSet phldrT="[Text]"/>
      <dgm:spPr/>
      <dgm:t>
        <a:bodyPr/>
        <a:lstStyle/>
        <a:p>
          <a:r>
            <a:rPr lang="zh-CN" altLang="en-US" dirty="0" smtClean="0"/>
            <a:t>消防用电</a:t>
          </a:r>
          <a:endParaRPr lang="zh-CN" altLang="en-US" dirty="0"/>
        </a:p>
      </dgm:t>
    </dgm:pt>
    <dgm:pt modelId="{6A36C25A-9899-4A8C-801E-93B2C09D5883}" type="parTrans" cxnId="{7B775FDE-1375-4AFC-8D46-7143EE14EF76}">
      <dgm:prSet/>
      <dgm:spPr/>
      <dgm:t>
        <a:bodyPr/>
        <a:lstStyle/>
        <a:p>
          <a:endParaRPr lang="zh-CN" altLang="en-US"/>
        </a:p>
      </dgm:t>
    </dgm:pt>
    <dgm:pt modelId="{E974CB60-7735-42C0-8E04-245E23CAA08B}" type="sibTrans" cxnId="{7B775FDE-1375-4AFC-8D46-7143EE14EF76}">
      <dgm:prSet/>
      <dgm:spPr/>
      <dgm:t>
        <a:bodyPr/>
        <a:lstStyle/>
        <a:p>
          <a:endParaRPr lang="zh-CN" altLang="en-US"/>
        </a:p>
      </dgm:t>
    </dgm:pt>
    <dgm:pt modelId="{DC3B1061-0D9E-4AE7-A7D0-A88AE1EC5A7D}">
      <dgm:prSet phldrT="[Text]"/>
      <dgm:spPr/>
      <dgm:t>
        <a:bodyPr/>
        <a:lstStyle/>
        <a:p>
          <a:r>
            <a:rPr lang="zh-CN" altLang="en-US" dirty="0" smtClean="0"/>
            <a:t>备用</a:t>
          </a:r>
          <a:endParaRPr lang="zh-CN" altLang="en-US" dirty="0"/>
        </a:p>
      </dgm:t>
    </dgm:pt>
    <dgm:pt modelId="{4F744A37-B987-422E-BD73-F18B00CE197A}" type="parTrans" cxnId="{EE95D4AD-4F8F-4E3D-9EE1-B2E27721D4E8}">
      <dgm:prSet/>
      <dgm:spPr/>
      <dgm:t>
        <a:bodyPr/>
        <a:lstStyle/>
        <a:p>
          <a:endParaRPr lang="zh-CN" altLang="en-US"/>
        </a:p>
      </dgm:t>
    </dgm:pt>
    <dgm:pt modelId="{91DCFFC7-B1F2-4738-852F-CBD0DC9B4ED2}" type="sibTrans" cxnId="{EE95D4AD-4F8F-4E3D-9EE1-B2E27721D4E8}">
      <dgm:prSet/>
      <dgm:spPr/>
      <dgm:t>
        <a:bodyPr/>
        <a:lstStyle/>
        <a:p>
          <a:endParaRPr lang="zh-CN" altLang="en-US"/>
        </a:p>
      </dgm:t>
    </dgm:pt>
    <dgm:pt modelId="{95A665B0-2190-4D53-B648-2F10589A8579}">
      <dgm:prSet phldrT="[Text]"/>
      <dgm:spPr/>
      <dgm:t>
        <a:bodyPr/>
        <a:lstStyle/>
        <a:p>
          <a:r>
            <a:rPr lang="en-US" altLang="zh-CN" dirty="0" smtClean="0"/>
            <a:t>VRV</a:t>
          </a:r>
          <a:r>
            <a:rPr lang="zh-CN" altLang="en-US" dirty="0" smtClean="0"/>
            <a:t>空调</a:t>
          </a:r>
          <a:endParaRPr lang="zh-CN" altLang="en-US" dirty="0"/>
        </a:p>
      </dgm:t>
    </dgm:pt>
    <dgm:pt modelId="{D79370C5-44E3-4FEC-B69B-AEC132B9D0BA}" type="parTrans" cxnId="{95F372E8-D339-4173-9338-BC1D522F069F}">
      <dgm:prSet/>
      <dgm:spPr/>
      <dgm:t>
        <a:bodyPr/>
        <a:lstStyle/>
        <a:p>
          <a:endParaRPr lang="zh-CN" altLang="en-US"/>
        </a:p>
      </dgm:t>
    </dgm:pt>
    <dgm:pt modelId="{915BAA27-ADA6-4564-A5CD-5EF7A91BA02C}" type="sibTrans" cxnId="{95F372E8-D339-4173-9338-BC1D522F069F}">
      <dgm:prSet/>
      <dgm:spPr/>
      <dgm:t>
        <a:bodyPr/>
        <a:lstStyle/>
        <a:p>
          <a:endParaRPr lang="zh-CN" altLang="en-US"/>
        </a:p>
      </dgm:t>
    </dgm:pt>
    <dgm:pt modelId="{0E1B30CE-E1B1-41E0-B4BA-CFD093F95219}" type="pres">
      <dgm:prSet presAssocID="{226A41D9-2C8F-4B9B-B4F5-2EFEB99875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09E61E-359E-450C-9181-425BD3C8FF55}" type="pres">
      <dgm:prSet presAssocID="{54F8AE4A-BFC8-4D04-95CB-36FB9D969028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EC61468-4207-4B06-B560-B6A4DE178A5A}" type="pres">
      <dgm:prSet presAssocID="{54F8AE4A-BFC8-4D04-95CB-36FB9D969028}" presName="rootComposite1" presStyleCnt="0"/>
      <dgm:spPr/>
      <dgm:t>
        <a:bodyPr/>
        <a:lstStyle/>
        <a:p>
          <a:endParaRPr lang="zh-CN" altLang="en-US"/>
        </a:p>
      </dgm:t>
    </dgm:pt>
    <dgm:pt modelId="{7218CEAD-14B9-4127-8A61-1F78C1726C4F}" type="pres">
      <dgm:prSet presAssocID="{54F8AE4A-BFC8-4D04-95CB-36FB9D9690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9139D6-5DFB-4CFD-9807-6ED9BF4E9089}" type="pres">
      <dgm:prSet presAssocID="{54F8AE4A-BFC8-4D04-95CB-36FB9D969028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757EC35-94A6-4524-BD54-4D99EEE417CF}" type="pres">
      <dgm:prSet presAssocID="{54F8AE4A-BFC8-4D04-95CB-36FB9D969028}" presName="hierChild2" presStyleCnt="0"/>
      <dgm:spPr/>
      <dgm:t>
        <a:bodyPr/>
        <a:lstStyle/>
        <a:p>
          <a:endParaRPr lang="zh-CN" altLang="en-US"/>
        </a:p>
      </dgm:t>
    </dgm:pt>
    <dgm:pt modelId="{5E302250-837A-4DCF-9C8B-E26566697102}" type="pres">
      <dgm:prSet presAssocID="{093D9723-B3BB-4FB9-825E-CC78384ABE7A}" presName="Name37" presStyleLbl="parChTrans1D2" presStyleIdx="0" presStyleCnt="2"/>
      <dgm:spPr/>
      <dgm:t>
        <a:bodyPr/>
        <a:lstStyle/>
        <a:p>
          <a:endParaRPr lang="zh-CN" altLang="en-US"/>
        </a:p>
      </dgm:t>
    </dgm:pt>
    <dgm:pt modelId="{26E7C774-7587-4172-B022-FDA9EB205C0D}" type="pres">
      <dgm:prSet presAssocID="{6E79FB40-9CC5-417E-AEAC-4CD4FAEDD1E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4982AA4-CEB0-45D2-B75A-13BD04308D06}" type="pres">
      <dgm:prSet presAssocID="{6E79FB40-9CC5-417E-AEAC-4CD4FAEDD1EE}" presName="rootComposite" presStyleCnt="0"/>
      <dgm:spPr/>
      <dgm:t>
        <a:bodyPr/>
        <a:lstStyle/>
        <a:p>
          <a:endParaRPr lang="zh-CN" altLang="en-US"/>
        </a:p>
      </dgm:t>
    </dgm:pt>
    <dgm:pt modelId="{88C0390B-8B35-4D91-94F7-3CF0287E5849}" type="pres">
      <dgm:prSet presAssocID="{6E79FB40-9CC5-417E-AEAC-4CD4FAEDD1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26E91-FE90-40AA-A452-4E55F1AE14B9}" type="pres">
      <dgm:prSet presAssocID="{6E79FB40-9CC5-417E-AEAC-4CD4FAEDD1EE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4D0A537A-5FFD-46B5-BBD9-E640A802BA38}" type="pres">
      <dgm:prSet presAssocID="{6E79FB40-9CC5-417E-AEAC-4CD4FAEDD1EE}" presName="hierChild4" presStyleCnt="0"/>
      <dgm:spPr/>
      <dgm:t>
        <a:bodyPr/>
        <a:lstStyle/>
        <a:p>
          <a:endParaRPr lang="zh-CN" altLang="en-US"/>
        </a:p>
      </dgm:t>
    </dgm:pt>
    <dgm:pt modelId="{394F7C3B-F8A1-46CF-8E82-C69B4ACFA5BF}" type="pres">
      <dgm:prSet presAssocID="{3D92790F-E354-4D55-B9AD-00DC036E6888}" presName="Name37" presStyleLbl="parChTrans1D3" presStyleIdx="0" presStyleCnt="9"/>
      <dgm:spPr/>
      <dgm:t>
        <a:bodyPr/>
        <a:lstStyle/>
        <a:p>
          <a:endParaRPr lang="zh-CN" altLang="en-US"/>
        </a:p>
      </dgm:t>
    </dgm:pt>
    <dgm:pt modelId="{6D59DAB6-4366-481E-839D-05A6A8B050A0}" type="pres">
      <dgm:prSet presAssocID="{E961C4EB-63FD-4FCD-8AEB-889781B2712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0603271-2090-4BEA-B439-30FDE2429E2B}" type="pres">
      <dgm:prSet presAssocID="{E961C4EB-63FD-4FCD-8AEB-889781B27125}" presName="rootComposite" presStyleCnt="0"/>
      <dgm:spPr/>
      <dgm:t>
        <a:bodyPr/>
        <a:lstStyle/>
        <a:p>
          <a:endParaRPr lang="zh-CN" altLang="en-US"/>
        </a:p>
      </dgm:t>
    </dgm:pt>
    <dgm:pt modelId="{49044900-0330-4FCA-B1F8-92CC73A12239}" type="pres">
      <dgm:prSet presAssocID="{E961C4EB-63FD-4FCD-8AEB-889781B27125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877F56-2019-4962-90C3-0888876AA2D5}" type="pres">
      <dgm:prSet presAssocID="{E961C4EB-63FD-4FCD-8AEB-889781B27125}" presName="rootConnector" presStyleLbl="node3" presStyleIdx="0" presStyleCnt="9"/>
      <dgm:spPr/>
      <dgm:t>
        <a:bodyPr/>
        <a:lstStyle/>
        <a:p>
          <a:endParaRPr lang="zh-CN" altLang="en-US"/>
        </a:p>
      </dgm:t>
    </dgm:pt>
    <dgm:pt modelId="{64A511F7-E747-446D-979C-3FD7083EA99C}" type="pres">
      <dgm:prSet presAssocID="{E961C4EB-63FD-4FCD-8AEB-889781B27125}" presName="hierChild4" presStyleCnt="0"/>
      <dgm:spPr/>
      <dgm:t>
        <a:bodyPr/>
        <a:lstStyle/>
        <a:p>
          <a:endParaRPr lang="zh-CN" altLang="en-US"/>
        </a:p>
      </dgm:t>
    </dgm:pt>
    <dgm:pt modelId="{CB0955A1-326E-44EA-9A18-503B522048DE}" type="pres">
      <dgm:prSet presAssocID="{E961C4EB-63FD-4FCD-8AEB-889781B27125}" presName="hierChild5" presStyleCnt="0"/>
      <dgm:spPr/>
      <dgm:t>
        <a:bodyPr/>
        <a:lstStyle/>
        <a:p>
          <a:endParaRPr lang="zh-CN" altLang="en-US"/>
        </a:p>
      </dgm:t>
    </dgm:pt>
    <dgm:pt modelId="{AC9A5986-2B22-464A-83AE-471BB8B80B52}" type="pres">
      <dgm:prSet presAssocID="{DCF224AC-8E0D-4293-93B0-A529B3C88A31}" presName="Name37" presStyleLbl="parChTrans1D3" presStyleIdx="1" presStyleCnt="9"/>
      <dgm:spPr/>
      <dgm:t>
        <a:bodyPr/>
        <a:lstStyle/>
        <a:p>
          <a:endParaRPr lang="zh-CN" altLang="en-US"/>
        </a:p>
      </dgm:t>
    </dgm:pt>
    <dgm:pt modelId="{6CBB7468-EC9E-4E92-996F-050A98FE8D9C}" type="pres">
      <dgm:prSet presAssocID="{3AF34F58-BF40-47A3-A9A8-FFAAEB55C69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7BEFE63-DAA6-460C-995B-D7A5640E59F7}" type="pres">
      <dgm:prSet presAssocID="{3AF34F58-BF40-47A3-A9A8-FFAAEB55C698}" presName="rootComposite" presStyleCnt="0"/>
      <dgm:spPr/>
      <dgm:t>
        <a:bodyPr/>
        <a:lstStyle/>
        <a:p>
          <a:endParaRPr lang="zh-CN" altLang="en-US"/>
        </a:p>
      </dgm:t>
    </dgm:pt>
    <dgm:pt modelId="{0C974369-A323-48CE-AD21-1355BAF3DD49}" type="pres">
      <dgm:prSet presAssocID="{3AF34F58-BF40-47A3-A9A8-FFAAEB55C698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0886BE-3F80-43B7-8DCD-C7BA0987B416}" type="pres">
      <dgm:prSet presAssocID="{3AF34F58-BF40-47A3-A9A8-FFAAEB55C698}" presName="rootConnector" presStyleLbl="node3" presStyleIdx="1" presStyleCnt="9"/>
      <dgm:spPr/>
      <dgm:t>
        <a:bodyPr/>
        <a:lstStyle/>
        <a:p>
          <a:endParaRPr lang="zh-CN" altLang="en-US"/>
        </a:p>
      </dgm:t>
    </dgm:pt>
    <dgm:pt modelId="{A804C2B5-9034-4D78-8AA9-FA220D45B28B}" type="pres">
      <dgm:prSet presAssocID="{3AF34F58-BF40-47A3-A9A8-FFAAEB55C698}" presName="hierChild4" presStyleCnt="0"/>
      <dgm:spPr/>
      <dgm:t>
        <a:bodyPr/>
        <a:lstStyle/>
        <a:p>
          <a:endParaRPr lang="zh-CN" altLang="en-US"/>
        </a:p>
      </dgm:t>
    </dgm:pt>
    <dgm:pt modelId="{BEB7C681-5488-4649-9FF8-BDE7B38F76A1}" type="pres">
      <dgm:prSet presAssocID="{3AF34F58-BF40-47A3-A9A8-FFAAEB55C698}" presName="hierChild5" presStyleCnt="0"/>
      <dgm:spPr/>
      <dgm:t>
        <a:bodyPr/>
        <a:lstStyle/>
        <a:p>
          <a:endParaRPr lang="zh-CN" altLang="en-US"/>
        </a:p>
      </dgm:t>
    </dgm:pt>
    <dgm:pt modelId="{B1F66FD0-79BC-430B-AF68-CD4DE8081106}" type="pres">
      <dgm:prSet presAssocID="{5569E152-C803-4D5E-98FA-5FC903A3EFE0}" presName="Name37" presStyleLbl="parChTrans1D3" presStyleIdx="2" presStyleCnt="9"/>
      <dgm:spPr/>
      <dgm:t>
        <a:bodyPr/>
        <a:lstStyle/>
        <a:p>
          <a:endParaRPr lang="zh-CN" altLang="en-US"/>
        </a:p>
      </dgm:t>
    </dgm:pt>
    <dgm:pt modelId="{572F20AC-F1F3-4F6C-88AF-F870C39D2905}" type="pres">
      <dgm:prSet presAssocID="{810AEC85-BD59-4379-858D-D326EDEB2FA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B0A3978-524A-4CA2-9EA6-25B90FB6BD01}" type="pres">
      <dgm:prSet presAssocID="{810AEC85-BD59-4379-858D-D326EDEB2FA1}" presName="rootComposite" presStyleCnt="0"/>
      <dgm:spPr/>
      <dgm:t>
        <a:bodyPr/>
        <a:lstStyle/>
        <a:p>
          <a:endParaRPr lang="zh-CN" altLang="en-US"/>
        </a:p>
      </dgm:t>
    </dgm:pt>
    <dgm:pt modelId="{41386118-FF03-4F8D-B10B-B6F24318D540}" type="pres">
      <dgm:prSet presAssocID="{810AEC85-BD59-4379-858D-D326EDEB2FA1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9341615-A0C3-4077-A157-16101766D3A1}" type="pres">
      <dgm:prSet presAssocID="{810AEC85-BD59-4379-858D-D326EDEB2FA1}" presName="rootConnector" presStyleLbl="node3" presStyleIdx="2" presStyleCnt="9"/>
      <dgm:spPr/>
      <dgm:t>
        <a:bodyPr/>
        <a:lstStyle/>
        <a:p>
          <a:endParaRPr lang="zh-CN" altLang="en-US"/>
        </a:p>
      </dgm:t>
    </dgm:pt>
    <dgm:pt modelId="{0D81FEBC-0CC8-4831-993C-F030D73B11AD}" type="pres">
      <dgm:prSet presAssocID="{810AEC85-BD59-4379-858D-D326EDEB2FA1}" presName="hierChild4" presStyleCnt="0"/>
      <dgm:spPr/>
      <dgm:t>
        <a:bodyPr/>
        <a:lstStyle/>
        <a:p>
          <a:endParaRPr lang="zh-CN" altLang="en-US"/>
        </a:p>
      </dgm:t>
    </dgm:pt>
    <dgm:pt modelId="{D50CD53C-B80E-4CA8-B8A6-EB89D46C5FE8}" type="pres">
      <dgm:prSet presAssocID="{810AEC85-BD59-4379-858D-D326EDEB2FA1}" presName="hierChild5" presStyleCnt="0"/>
      <dgm:spPr/>
      <dgm:t>
        <a:bodyPr/>
        <a:lstStyle/>
        <a:p>
          <a:endParaRPr lang="zh-CN" altLang="en-US"/>
        </a:p>
      </dgm:t>
    </dgm:pt>
    <dgm:pt modelId="{8C52F8D1-A54F-4C9B-853E-B3EB8CB2212A}" type="pres">
      <dgm:prSet presAssocID="{D8499578-1F25-4A97-9F6F-7207998B692F}" presName="Name37" presStyleLbl="parChTrans1D3" presStyleIdx="3" presStyleCnt="9"/>
      <dgm:spPr/>
      <dgm:t>
        <a:bodyPr/>
        <a:lstStyle/>
        <a:p>
          <a:endParaRPr lang="zh-CN" altLang="en-US"/>
        </a:p>
      </dgm:t>
    </dgm:pt>
    <dgm:pt modelId="{CE6E6668-E61E-48F5-BDA4-23DF5EDC04BD}" type="pres">
      <dgm:prSet presAssocID="{5A6657F3-51F3-48A3-BFD7-38FBCBC23CF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178D8E9F-F76F-4231-BDF1-2B3B3C57C97B}" type="pres">
      <dgm:prSet presAssocID="{5A6657F3-51F3-48A3-BFD7-38FBCBC23CF9}" presName="rootComposite" presStyleCnt="0"/>
      <dgm:spPr/>
      <dgm:t>
        <a:bodyPr/>
        <a:lstStyle/>
        <a:p>
          <a:endParaRPr lang="zh-CN" altLang="en-US"/>
        </a:p>
      </dgm:t>
    </dgm:pt>
    <dgm:pt modelId="{97DF05A2-DF8B-4CB0-9005-2F925BC3C1B6}" type="pres">
      <dgm:prSet presAssocID="{5A6657F3-51F3-48A3-BFD7-38FBCBC23CF9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10D157-03D8-4C40-9BC8-2F73B1FD8691}" type="pres">
      <dgm:prSet presAssocID="{5A6657F3-51F3-48A3-BFD7-38FBCBC23CF9}" presName="rootConnector" presStyleLbl="node3" presStyleIdx="3" presStyleCnt="9"/>
      <dgm:spPr/>
      <dgm:t>
        <a:bodyPr/>
        <a:lstStyle/>
        <a:p>
          <a:endParaRPr lang="zh-CN" altLang="en-US"/>
        </a:p>
      </dgm:t>
    </dgm:pt>
    <dgm:pt modelId="{B7646C63-7167-4C0C-8C48-47AA3ED7A251}" type="pres">
      <dgm:prSet presAssocID="{5A6657F3-51F3-48A3-BFD7-38FBCBC23CF9}" presName="hierChild4" presStyleCnt="0"/>
      <dgm:spPr/>
      <dgm:t>
        <a:bodyPr/>
        <a:lstStyle/>
        <a:p>
          <a:endParaRPr lang="zh-CN" altLang="en-US"/>
        </a:p>
      </dgm:t>
    </dgm:pt>
    <dgm:pt modelId="{E2AEEB1E-ACF5-470D-9733-6683B41123C5}" type="pres">
      <dgm:prSet presAssocID="{5A6657F3-51F3-48A3-BFD7-38FBCBC23CF9}" presName="hierChild5" presStyleCnt="0"/>
      <dgm:spPr/>
      <dgm:t>
        <a:bodyPr/>
        <a:lstStyle/>
        <a:p>
          <a:endParaRPr lang="zh-CN" altLang="en-US"/>
        </a:p>
      </dgm:t>
    </dgm:pt>
    <dgm:pt modelId="{DA85AD27-34C7-4395-B8FF-BF6142DBC582}" type="pres">
      <dgm:prSet presAssocID="{6E79FB40-9CC5-417E-AEAC-4CD4FAEDD1EE}" presName="hierChild5" presStyleCnt="0"/>
      <dgm:spPr/>
      <dgm:t>
        <a:bodyPr/>
        <a:lstStyle/>
        <a:p>
          <a:endParaRPr lang="zh-CN" altLang="en-US"/>
        </a:p>
      </dgm:t>
    </dgm:pt>
    <dgm:pt modelId="{861A9518-A559-4488-B083-9B08C0DB936A}" type="pres">
      <dgm:prSet presAssocID="{CD0879D6-09E8-424C-BE9A-87EAB4459179}" presName="Name37" presStyleLbl="parChTrans1D2" presStyleIdx="1" presStyleCnt="2"/>
      <dgm:spPr/>
      <dgm:t>
        <a:bodyPr/>
        <a:lstStyle/>
        <a:p>
          <a:endParaRPr lang="zh-CN" altLang="en-US"/>
        </a:p>
      </dgm:t>
    </dgm:pt>
    <dgm:pt modelId="{0404F903-E1C5-4FE8-8AE9-4FB0DEDFCC5C}" type="pres">
      <dgm:prSet presAssocID="{92382F97-D0AF-4F3E-BFD0-4AD54FC3444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E7E17E1-6F45-406F-AC3A-E33C0F1460F3}" type="pres">
      <dgm:prSet presAssocID="{92382F97-D0AF-4F3E-BFD0-4AD54FC3444B}" presName="rootComposite" presStyleCnt="0"/>
      <dgm:spPr/>
      <dgm:t>
        <a:bodyPr/>
        <a:lstStyle/>
        <a:p>
          <a:endParaRPr lang="zh-CN" altLang="en-US"/>
        </a:p>
      </dgm:t>
    </dgm:pt>
    <dgm:pt modelId="{973716F0-D1F1-4B88-B059-A6CB8E86AC41}" type="pres">
      <dgm:prSet presAssocID="{92382F97-D0AF-4F3E-BFD0-4AD54FC3444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06623E-3745-4CEC-BCEA-13AEDF3F755F}" type="pres">
      <dgm:prSet presAssocID="{92382F97-D0AF-4F3E-BFD0-4AD54FC3444B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5B7A7876-6E5E-4AA8-A9CE-53D4296AFE5B}" type="pres">
      <dgm:prSet presAssocID="{92382F97-D0AF-4F3E-BFD0-4AD54FC3444B}" presName="hierChild4" presStyleCnt="0"/>
      <dgm:spPr/>
      <dgm:t>
        <a:bodyPr/>
        <a:lstStyle/>
        <a:p>
          <a:endParaRPr lang="zh-CN" altLang="en-US"/>
        </a:p>
      </dgm:t>
    </dgm:pt>
    <dgm:pt modelId="{3B8B777D-26C9-4DC8-8427-BCDBC5A8DD72}" type="pres">
      <dgm:prSet presAssocID="{F32B495F-1D26-4A55-9817-267EABC35388}" presName="Name37" presStyleLbl="parChTrans1D3" presStyleIdx="4" presStyleCnt="9"/>
      <dgm:spPr/>
      <dgm:t>
        <a:bodyPr/>
        <a:lstStyle/>
        <a:p>
          <a:endParaRPr lang="zh-CN" altLang="en-US"/>
        </a:p>
      </dgm:t>
    </dgm:pt>
    <dgm:pt modelId="{E8F73FC5-3D51-412A-89BA-C09B94606762}" type="pres">
      <dgm:prSet presAssocID="{FF5138D1-34AC-48E5-B974-9D5D7FF996D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530AC67-C0E0-4045-A5A8-0CBE1562AF0C}" type="pres">
      <dgm:prSet presAssocID="{FF5138D1-34AC-48E5-B974-9D5D7FF996D0}" presName="rootComposite" presStyleCnt="0"/>
      <dgm:spPr/>
      <dgm:t>
        <a:bodyPr/>
        <a:lstStyle/>
        <a:p>
          <a:endParaRPr lang="zh-CN" altLang="en-US"/>
        </a:p>
      </dgm:t>
    </dgm:pt>
    <dgm:pt modelId="{C43015B9-5AC3-440E-A6C4-EB0D3AFE74AF}" type="pres">
      <dgm:prSet presAssocID="{FF5138D1-34AC-48E5-B974-9D5D7FF996D0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7B383A-01F5-42E8-9BF7-45B6A98145F3}" type="pres">
      <dgm:prSet presAssocID="{FF5138D1-34AC-48E5-B974-9D5D7FF996D0}" presName="rootConnector" presStyleLbl="node3" presStyleIdx="4" presStyleCnt="9"/>
      <dgm:spPr/>
      <dgm:t>
        <a:bodyPr/>
        <a:lstStyle/>
        <a:p>
          <a:endParaRPr lang="zh-CN" altLang="en-US"/>
        </a:p>
      </dgm:t>
    </dgm:pt>
    <dgm:pt modelId="{5C74A149-70C8-462D-BCC2-4F9B1F7689C1}" type="pres">
      <dgm:prSet presAssocID="{FF5138D1-34AC-48E5-B974-9D5D7FF996D0}" presName="hierChild4" presStyleCnt="0"/>
      <dgm:spPr/>
      <dgm:t>
        <a:bodyPr/>
        <a:lstStyle/>
        <a:p>
          <a:endParaRPr lang="zh-CN" altLang="en-US"/>
        </a:p>
      </dgm:t>
    </dgm:pt>
    <dgm:pt modelId="{3B69C6C5-16E4-4E4A-A5A5-963D72AE4315}" type="pres">
      <dgm:prSet presAssocID="{C0FA73FE-47FA-47A0-9EAD-349315AF416C}" presName="Name37" presStyleLbl="parChTrans1D4" presStyleIdx="0" presStyleCnt="41"/>
      <dgm:spPr/>
      <dgm:t>
        <a:bodyPr/>
        <a:lstStyle/>
        <a:p>
          <a:endParaRPr lang="zh-CN" altLang="en-US"/>
        </a:p>
      </dgm:t>
    </dgm:pt>
    <dgm:pt modelId="{E213F1A8-BF4D-40BD-90DA-AD919D194322}" type="pres">
      <dgm:prSet presAssocID="{DC103A2D-0DFC-4F91-B81B-2006B88541A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C26505E-2298-4641-8CA2-C543740F58B3}" type="pres">
      <dgm:prSet presAssocID="{DC103A2D-0DFC-4F91-B81B-2006B88541A5}" presName="rootComposite" presStyleCnt="0"/>
      <dgm:spPr/>
      <dgm:t>
        <a:bodyPr/>
        <a:lstStyle/>
        <a:p>
          <a:endParaRPr lang="zh-CN" altLang="en-US"/>
        </a:p>
      </dgm:t>
    </dgm:pt>
    <dgm:pt modelId="{12CE3B23-2EE0-40FD-AD9E-26554E320657}" type="pres">
      <dgm:prSet presAssocID="{DC103A2D-0DFC-4F91-B81B-2006B88541A5}" presName="rootText" presStyleLbl="node4" presStyleIdx="0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240FDA-1FEB-474A-A4AC-B984AB90339E}" type="pres">
      <dgm:prSet presAssocID="{DC103A2D-0DFC-4F91-B81B-2006B88541A5}" presName="rootConnector" presStyleLbl="node4" presStyleIdx="0" presStyleCnt="41"/>
      <dgm:spPr/>
      <dgm:t>
        <a:bodyPr/>
        <a:lstStyle/>
        <a:p>
          <a:endParaRPr lang="zh-CN" altLang="en-US"/>
        </a:p>
      </dgm:t>
    </dgm:pt>
    <dgm:pt modelId="{63272EAA-1A89-459D-A79E-21F9C5FECC5A}" type="pres">
      <dgm:prSet presAssocID="{DC103A2D-0DFC-4F91-B81B-2006B88541A5}" presName="hierChild4" presStyleCnt="0"/>
      <dgm:spPr/>
      <dgm:t>
        <a:bodyPr/>
        <a:lstStyle/>
        <a:p>
          <a:endParaRPr lang="zh-CN" altLang="en-US"/>
        </a:p>
      </dgm:t>
    </dgm:pt>
    <dgm:pt modelId="{6F360E69-8CE3-4B5B-A4A1-7723690930D7}" type="pres">
      <dgm:prSet presAssocID="{DC103A2D-0DFC-4F91-B81B-2006B88541A5}" presName="hierChild5" presStyleCnt="0"/>
      <dgm:spPr/>
      <dgm:t>
        <a:bodyPr/>
        <a:lstStyle/>
        <a:p>
          <a:endParaRPr lang="zh-CN" altLang="en-US"/>
        </a:p>
      </dgm:t>
    </dgm:pt>
    <dgm:pt modelId="{B8EE1455-C967-463F-8918-E433CA634510}" type="pres">
      <dgm:prSet presAssocID="{3693A155-CB62-4F58-8F06-B2AF673E046C}" presName="Name37" presStyleLbl="parChTrans1D4" presStyleIdx="1" presStyleCnt="41"/>
      <dgm:spPr/>
      <dgm:t>
        <a:bodyPr/>
        <a:lstStyle/>
        <a:p>
          <a:endParaRPr lang="zh-CN" altLang="en-US"/>
        </a:p>
      </dgm:t>
    </dgm:pt>
    <dgm:pt modelId="{06EFD5A5-4552-4B1A-B686-1F0986AA19A9}" type="pres">
      <dgm:prSet presAssocID="{3E05E1FC-C1B8-4CCD-8635-7087F31639E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76FA250-09EF-47CE-8735-AC674EE94990}" type="pres">
      <dgm:prSet presAssocID="{3E05E1FC-C1B8-4CCD-8635-7087F31639E8}" presName="rootComposite" presStyleCnt="0"/>
      <dgm:spPr/>
      <dgm:t>
        <a:bodyPr/>
        <a:lstStyle/>
        <a:p>
          <a:endParaRPr lang="zh-CN" altLang="en-US"/>
        </a:p>
      </dgm:t>
    </dgm:pt>
    <dgm:pt modelId="{CF40F92B-11D5-44D7-AD20-48F9A76C72C8}" type="pres">
      <dgm:prSet presAssocID="{3E05E1FC-C1B8-4CCD-8635-7087F31639E8}" presName="rootText" presStyleLbl="node4" presStyleIdx="1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D65A59-D4B8-4E21-BD21-0F2FE72F79CA}" type="pres">
      <dgm:prSet presAssocID="{3E05E1FC-C1B8-4CCD-8635-7087F31639E8}" presName="rootConnector" presStyleLbl="node4" presStyleIdx="1" presStyleCnt="41"/>
      <dgm:spPr/>
      <dgm:t>
        <a:bodyPr/>
        <a:lstStyle/>
        <a:p>
          <a:endParaRPr lang="zh-CN" altLang="en-US"/>
        </a:p>
      </dgm:t>
    </dgm:pt>
    <dgm:pt modelId="{5220B0D3-BAE3-46F0-A03A-A0ECD2CF3830}" type="pres">
      <dgm:prSet presAssocID="{3E05E1FC-C1B8-4CCD-8635-7087F31639E8}" presName="hierChild4" presStyleCnt="0"/>
      <dgm:spPr/>
      <dgm:t>
        <a:bodyPr/>
        <a:lstStyle/>
        <a:p>
          <a:endParaRPr lang="zh-CN" altLang="en-US"/>
        </a:p>
      </dgm:t>
    </dgm:pt>
    <dgm:pt modelId="{CA17A1C1-254E-4117-A67B-EADE7F3AFA7C}" type="pres">
      <dgm:prSet presAssocID="{3E05E1FC-C1B8-4CCD-8635-7087F31639E8}" presName="hierChild5" presStyleCnt="0"/>
      <dgm:spPr/>
      <dgm:t>
        <a:bodyPr/>
        <a:lstStyle/>
        <a:p>
          <a:endParaRPr lang="zh-CN" altLang="en-US"/>
        </a:p>
      </dgm:t>
    </dgm:pt>
    <dgm:pt modelId="{1A04E27F-C07B-4D3B-9440-B92B30A43EFC}" type="pres">
      <dgm:prSet presAssocID="{161E524B-DF5B-4304-B48E-76ADB06847EE}" presName="Name37" presStyleLbl="parChTrans1D4" presStyleIdx="2" presStyleCnt="41"/>
      <dgm:spPr/>
      <dgm:t>
        <a:bodyPr/>
        <a:lstStyle/>
        <a:p>
          <a:endParaRPr lang="zh-CN" altLang="en-US"/>
        </a:p>
      </dgm:t>
    </dgm:pt>
    <dgm:pt modelId="{86FB6DA2-C680-4A13-9387-B41B311A90F6}" type="pres">
      <dgm:prSet presAssocID="{7C175D0D-5805-445D-8DEC-34EA6EB1E7F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D7124AE-98EF-4132-86BD-1A25A4EE8AA9}" type="pres">
      <dgm:prSet presAssocID="{7C175D0D-5805-445D-8DEC-34EA6EB1E7FE}" presName="rootComposite" presStyleCnt="0"/>
      <dgm:spPr/>
      <dgm:t>
        <a:bodyPr/>
        <a:lstStyle/>
        <a:p>
          <a:endParaRPr lang="zh-CN" altLang="en-US"/>
        </a:p>
      </dgm:t>
    </dgm:pt>
    <dgm:pt modelId="{BB6E3968-DDA6-4572-9ACC-C1FE7A6C2EDE}" type="pres">
      <dgm:prSet presAssocID="{7C175D0D-5805-445D-8DEC-34EA6EB1E7FE}" presName="rootText" presStyleLbl="node4" presStyleIdx="2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1295A3-00D9-4E97-8519-B06EE0FD8459}" type="pres">
      <dgm:prSet presAssocID="{7C175D0D-5805-445D-8DEC-34EA6EB1E7FE}" presName="rootConnector" presStyleLbl="node4" presStyleIdx="2" presStyleCnt="41"/>
      <dgm:spPr/>
      <dgm:t>
        <a:bodyPr/>
        <a:lstStyle/>
        <a:p>
          <a:endParaRPr lang="zh-CN" altLang="en-US"/>
        </a:p>
      </dgm:t>
    </dgm:pt>
    <dgm:pt modelId="{D39C0FED-6403-4C03-8387-D82FA55F08C6}" type="pres">
      <dgm:prSet presAssocID="{7C175D0D-5805-445D-8DEC-34EA6EB1E7FE}" presName="hierChild4" presStyleCnt="0"/>
      <dgm:spPr/>
      <dgm:t>
        <a:bodyPr/>
        <a:lstStyle/>
        <a:p>
          <a:endParaRPr lang="zh-CN" altLang="en-US"/>
        </a:p>
      </dgm:t>
    </dgm:pt>
    <dgm:pt modelId="{1545573D-C8CB-4BE5-B596-E8FDBA0823B8}" type="pres">
      <dgm:prSet presAssocID="{7C175D0D-5805-445D-8DEC-34EA6EB1E7FE}" presName="hierChild5" presStyleCnt="0"/>
      <dgm:spPr/>
      <dgm:t>
        <a:bodyPr/>
        <a:lstStyle/>
        <a:p>
          <a:endParaRPr lang="zh-CN" altLang="en-US"/>
        </a:p>
      </dgm:t>
    </dgm:pt>
    <dgm:pt modelId="{78986084-61B5-44E7-9DB8-06C12BD6E4ED}" type="pres">
      <dgm:prSet presAssocID="{3AC9B13F-02A9-4DCD-A442-EB873D247EC3}" presName="Name37" presStyleLbl="parChTrans1D4" presStyleIdx="3" presStyleCnt="41"/>
      <dgm:spPr/>
      <dgm:t>
        <a:bodyPr/>
        <a:lstStyle/>
        <a:p>
          <a:endParaRPr lang="zh-CN" altLang="en-US"/>
        </a:p>
      </dgm:t>
    </dgm:pt>
    <dgm:pt modelId="{1C1EDF6B-5F97-43E4-BDAE-5C8992D7EC61}" type="pres">
      <dgm:prSet presAssocID="{F22EE8D3-0773-4EFD-A3E4-755EED57B2E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8025FC5-A66F-4583-AC38-7BB663E540BF}" type="pres">
      <dgm:prSet presAssocID="{F22EE8D3-0773-4EFD-A3E4-755EED57B2EC}" presName="rootComposite" presStyleCnt="0"/>
      <dgm:spPr/>
      <dgm:t>
        <a:bodyPr/>
        <a:lstStyle/>
        <a:p>
          <a:endParaRPr lang="zh-CN" altLang="en-US"/>
        </a:p>
      </dgm:t>
    </dgm:pt>
    <dgm:pt modelId="{BE0DFD09-1800-4065-8301-9ED26BB3D2EC}" type="pres">
      <dgm:prSet presAssocID="{F22EE8D3-0773-4EFD-A3E4-755EED57B2EC}" presName="rootText" presStyleLbl="node4" presStyleIdx="3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180C543-F2A7-4E6C-9615-409FCC2252FA}" type="pres">
      <dgm:prSet presAssocID="{F22EE8D3-0773-4EFD-A3E4-755EED57B2EC}" presName="rootConnector" presStyleLbl="node4" presStyleIdx="3" presStyleCnt="41"/>
      <dgm:spPr/>
      <dgm:t>
        <a:bodyPr/>
        <a:lstStyle/>
        <a:p>
          <a:endParaRPr lang="zh-CN" altLang="en-US"/>
        </a:p>
      </dgm:t>
    </dgm:pt>
    <dgm:pt modelId="{6F422ACF-680A-44F2-A045-DB7C2236FDBD}" type="pres">
      <dgm:prSet presAssocID="{F22EE8D3-0773-4EFD-A3E4-755EED57B2EC}" presName="hierChild4" presStyleCnt="0"/>
      <dgm:spPr/>
      <dgm:t>
        <a:bodyPr/>
        <a:lstStyle/>
        <a:p>
          <a:endParaRPr lang="zh-CN" altLang="en-US"/>
        </a:p>
      </dgm:t>
    </dgm:pt>
    <dgm:pt modelId="{07138092-10F4-4F9F-B42F-83B8B1698767}" type="pres">
      <dgm:prSet presAssocID="{F22EE8D3-0773-4EFD-A3E4-755EED57B2EC}" presName="hierChild5" presStyleCnt="0"/>
      <dgm:spPr/>
      <dgm:t>
        <a:bodyPr/>
        <a:lstStyle/>
        <a:p>
          <a:endParaRPr lang="zh-CN" altLang="en-US"/>
        </a:p>
      </dgm:t>
    </dgm:pt>
    <dgm:pt modelId="{86D20FF2-BB1B-4226-95F3-5E685934C52F}" type="pres">
      <dgm:prSet presAssocID="{FF5138D1-34AC-48E5-B974-9D5D7FF996D0}" presName="hierChild5" presStyleCnt="0"/>
      <dgm:spPr/>
      <dgm:t>
        <a:bodyPr/>
        <a:lstStyle/>
        <a:p>
          <a:endParaRPr lang="zh-CN" altLang="en-US"/>
        </a:p>
      </dgm:t>
    </dgm:pt>
    <dgm:pt modelId="{8A6C611B-07A9-4BB1-B2A0-D86838F1AEF0}" type="pres">
      <dgm:prSet presAssocID="{1F39A53F-7CF2-4C16-ADE8-0779A88688FE}" presName="Name37" presStyleLbl="parChTrans1D3" presStyleIdx="5" presStyleCnt="9"/>
      <dgm:spPr/>
      <dgm:t>
        <a:bodyPr/>
        <a:lstStyle/>
        <a:p>
          <a:endParaRPr lang="zh-CN" altLang="en-US"/>
        </a:p>
      </dgm:t>
    </dgm:pt>
    <dgm:pt modelId="{C772CB84-2175-4F17-8B36-26B2032541A0}" type="pres">
      <dgm:prSet presAssocID="{2C5091E0-6F6D-414A-9885-405031589B5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0CA9C33-158A-4B00-B7E7-F51D7C4485D0}" type="pres">
      <dgm:prSet presAssocID="{2C5091E0-6F6D-414A-9885-405031589B50}" presName="rootComposite" presStyleCnt="0"/>
      <dgm:spPr/>
      <dgm:t>
        <a:bodyPr/>
        <a:lstStyle/>
        <a:p>
          <a:endParaRPr lang="zh-CN" altLang="en-US"/>
        </a:p>
      </dgm:t>
    </dgm:pt>
    <dgm:pt modelId="{1D9B39B2-01A0-4DA1-BD38-9F1D6F5E6192}" type="pres">
      <dgm:prSet presAssocID="{2C5091E0-6F6D-414A-9885-405031589B50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8B445C-80D7-45A7-B10B-775C10A5C710}" type="pres">
      <dgm:prSet presAssocID="{2C5091E0-6F6D-414A-9885-405031589B50}" presName="rootConnector" presStyleLbl="node3" presStyleIdx="5" presStyleCnt="9"/>
      <dgm:spPr/>
      <dgm:t>
        <a:bodyPr/>
        <a:lstStyle/>
        <a:p>
          <a:endParaRPr lang="zh-CN" altLang="en-US"/>
        </a:p>
      </dgm:t>
    </dgm:pt>
    <dgm:pt modelId="{2C485401-373F-43AD-A44C-1AF9240E367A}" type="pres">
      <dgm:prSet presAssocID="{2C5091E0-6F6D-414A-9885-405031589B50}" presName="hierChild4" presStyleCnt="0"/>
      <dgm:spPr/>
      <dgm:t>
        <a:bodyPr/>
        <a:lstStyle/>
        <a:p>
          <a:endParaRPr lang="zh-CN" altLang="en-US"/>
        </a:p>
      </dgm:t>
    </dgm:pt>
    <dgm:pt modelId="{9B1F0837-F81B-446F-96F8-65DA40556813}" type="pres">
      <dgm:prSet presAssocID="{25D2157D-3AE3-4D79-9122-8AFE8D4ACA9D}" presName="Name37" presStyleLbl="parChTrans1D4" presStyleIdx="4" presStyleCnt="41"/>
      <dgm:spPr/>
      <dgm:t>
        <a:bodyPr/>
        <a:lstStyle/>
        <a:p>
          <a:endParaRPr lang="zh-CN" altLang="en-US"/>
        </a:p>
      </dgm:t>
    </dgm:pt>
    <dgm:pt modelId="{96D4AAAF-158A-4936-A4FF-016CBADC97D5}" type="pres">
      <dgm:prSet presAssocID="{61A92A0E-D53F-47CB-9AAA-1083042FBEB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FAFAC06-2165-494C-B0B5-E996A46C218B}" type="pres">
      <dgm:prSet presAssocID="{61A92A0E-D53F-47CB-9AAA-1083042FBEBB}" presName="rootComposite" presStyleCnt="0"/>
      <dgm:spPr/>
      <dgm:t>
        <a:bodyPr/>
        <a:lstStyle/>
        <a:p>
          <a:endParaRPr lang="zh-CN" altLang="en-US"/>
        </a:p>
      </dgm:t>
    </dgm:pt>
    <dgm:pt modelId="{C9D2C1B3-2BEF-435F-96A7-8B697EC7C350}" type="pres">
      <dgm:prSet presAssocID="{61A92A0E-D53F-47CB-9AAA-1083042FBEBB}" presName="rootText" presStyleLbl="node4" presStyleIdx="4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2F1104-2DEC-4B19-9488-10AF0A5F2B6C}" type="pres">
      <dgm:prSet presAssocID="{61A92A0E-D53F-47CB-9AAA-1083042FBEBB}" presName="rootConnector" presStyleLbl="node4" presStyleIdx="4" presStyleCnt="41"/>
      <dgm:spPr/>
      <dgm:t>
        <a:bodyPr/>
        <a:lstStyle/>
        <a:p>
          <a:endParaRPr lang="zh-CN" altLang="en-US"/>
        </a:p>
      </dgm:t>
    </dgm:pt>
    <dgm:pt modelId="{7D31B2A6-8A42-4B07-BE90-683485B937DC}" type="pres">
      <dgm:prSet presAssocID="{61A92A0E-D53F-47CB-9AAA-1083042FBEBB}" presName="hierChild4" presStyleCnt="0"/>
      <dgm:spPr/>
      <dgm:t>
        <a:bodyPr/>
        <a:lstStyle/>
        <a:p>
          <a:endParaRPr lang="zh-CN" altLang="en-US"/>
        </a:p>
      </dgm:t>
    </dgm:pt>
    <dgm:pt modelId="{6634D5E9-C5B1-4AAF-ACDB-085ED0E3A0FF}" type="pres">
      <dgm:prSet presAssocID="{125532E5-91CF-46BD-965F-EBA3CC9A7EC4}" presName="Name37" presStyleLbl="parChTrans1D4" presStyleIdx="5" presStyleCnt="41"/>
      <dgm:spPr/>
      <dgm:t>
        <a:bodyPr/>
        <a:lstStyle/>
        <a:p>
          <a:endParaRPr lang="zh-CN" altLang="en-US"/>
        </a:p>
      </dgm:t>
    </dgm:pt>
    <dgm:pt modelId="{329E3BFA-7E86-4F7B-A29D-382CE862AC3B}" type="pres">
      <dgm:prSet presAssocID="{8F6F9401-16A0-4CBF-8BD6-2A5B1107EB3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A7EE1C6-FE15-458E-AF64-BB9FD2EE8373}" type="pres">
      <dgm:prSet presAssocID="{8F6F9401-16A0-4CBF-8BD6-2A5B1107EB3B}" presName="rootComposite" presStyleCnt="0"/>
      <dgm:spPr/>
      <dgm:t>
        <a:bodyPr/>
        <a:lstStyle/>
        <a:p>
          <a:endParaRPr lang="zh-CN" altLang="en-US"/>
        </a:p>
      </dgm:t>
    </dgm:pt>
    <dgm:pt modelId="{81C53524-0373-49C2-8095-48F403C0ACB8}" type="pres">
      <dgm:prSet presAssocID="{8F6F9401-16A0-4CBF-8BD6-2A5B1107EB3B}" presName="rootText" presStyleLbl="node4" presStyleIdx="5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4F5019-28F3-4201-8265-E9D732578B73}" type="pres">
      <dgm:prSet presAssocID="{8F6F9401-16A0-4CBF-8BD6-2A5B1107EB3B}" presName="rootConnector" presStyleLbl="node4" presStyleIdx="5" presStyleCnt="41"/>
      <dgm:spPr/>
      <dgm:t>
        <a:bodyPr/>
        <a:lstStyle/>
        <a:p>
          <a:endParaRPr lang="zh-CN" altLang="en-US"/>
        </a:p>
      </dgm:t>
    </dgm:pt>
    <dgm:pt modelId="{129A51F9-49AB-4DAA-87F7-5377D8017BA6}" type="pres">
      <dgm:prSet presAssocID="{8F6F9401-16A0-4CBF-8BD6-2A5B1107EB3B}" presName="hierChild4" presStyleCnt="0"/>
      <dgm:spPr/>
      <dgm:t>
        <a:bodyPr/>
        <a:lstStyle/>
        <a:p>
          <a:endParaRPr lang="zh-CN" altLang="en-US"/>
        </a:p>
      </dgm:t>
    </dgm:pt>
    <dgm:pt modelId="{C0371393-F35D-4C02-9769-024B5256C84F}" type="pres">
      <dgm:prSet presAssocID="{8F6F9401-16A0-4CBF-8BD6-2A5B1107EB3B}" presName="hierChild5" presStyleCnt="0"/>
      <dgm:spPr/>
      <dgm:t>
        <a:bodyPr/>
        <a:lstStyle/>
        <a:p>
          <a:endParaRPr lang="zh-CN" altLang="en-US"/>
        </a:p>
      </dgm:t>
    </dgm:pt>
    <dgm:pt modelId="{9FB1D264-98BF-46DF-B8DB-163926F7A325}" type="pres">
      <dgm:prSet presAssocID="{E9F61956-CAE7-49BC-863F-6F41E881BE13}" presName="Name37" presStyleLbl="parChTrans1D4" presStyleIdx="6" presStyleCnt="41"/>
      <dgm:spPr/>
      <dgm:t>
        <a:bodyPr/>
        <a:lstStyle/>
        <a:p>
          <a:endParaRPr lang="zh-CN" altLang="en-US"/>
        </a:p>
      </dgm:t>
    </dgm:pt>
    <dgm:pt modelId="{B7E68414-5D14-4648-BE8E-DE29037C3CD1}" type="pres">
      <dgm:prSet presAssocID="{D812D722-ED52-4B34-BF1E-CFFC9201C93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1F90F4C-AD00-4B25-ADE8-D691446390C2}" type="pres">
      <dgm:prSet presAssocID="{D812D722-ED52-4B34-BF1E-CFFC9201C93C}" presName="rootComposite" presStyleCnt="0"/>
      <dgm:spPr/>
      <dgm:t>
        <a:bodyPr/>
        <a:lstStyle/>
        <a:p>
          <a:endParaRPr lang="zh-CN" altLang="en-US"/>
        </a:p>
      </dgm:t>
    </dgm:pt>
    <dgm:pt modelId="{99CC31BA-13F4-4BDE-9866-F955EEDD53C4}" type="pres">
      <dgm:prSet presAssocID="{D812D722-ED52-4B34-BF1E-CFFC9201C93C}" presName="rootText" presStyleLbl="node4" presStyleIdx="6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82F6E3-A403-42C5-B39D-48623E6788B8}" type="pres">
      <dgm:prSet presAssocID="{D812D722-ED52-4B34-BF1E-CFFC9201C93C}" presName="rootConnector" presStyleLbl="node4" presStyleIdx="6" presStyleCnt="41"/>
      <dgm:spPr/>
      <dgm:t>
        <a:bodyPr/>
        <a:lstStyle/>
        <a:p>
          <a:endParaRPr lang="zh-CN" altLang="en-US"/>
        </a:p>
      </dgm:t>
    </dgm:pt>
    <dgm:pt modelId="{9BF9B331-33E8-44D2-A3ED-483F2377D317}" type="pres">
      <dgm:prSet presAssocID="{D812D722-ED52-4B34-BF1E-CFFC9201C93C}" presName="hierChild4" presStyleCnt="0"/>
      <dgm:spPr/>
      <dgm:t>
        <a:bodyPr/>
        <a:lstStyle/>
        <a:p>
          <a:endParaRPr lang="zh-CN" altLang="en-US"/>
        </a:p>
      </dgm:t>
    </dgm:pt>
    <dgm:pt modelId="{68213B30-DD6C-4A8A-A3ED-36DBEE8B9FCF}" type="pres">
      <dgm:prSet presAssocID="{D812D722-ED52-4B34-BF1E-CFFC9201C93C}" presName="hierChild5" presStyleCnt="0"/>
      <dgm:spPr/>
      <dgm:t>
        <a:bodyPr/>
        <a:lstStyle/>
        <a:p>
          <a:endParaRPr lang="zh-CN" altLang="en-US"/>
        </a:p>
      </dgm:t>
    </dgm:pt>
    <dgm:pt modelId="{770B2B5B-6595-4762-865D-4FE875537B96}" type="pres">
      <dgm:prSet presAssocID="{CB6FE0DD-524F-452F-B9A7-6F98E86F807A}" presName="Name37" presStyleLbl="parChTrans1D4" presStyleIdx="7" presStyleCnt="41"/>
      <dgm:spPr/>
      <dgm:t>
        <a:bodyPr/>
        <a:lstStyle/>
        <a:p>
          <a:endParaRPr lang="zh-CN" altLang="en-US"/>
        </a:p>
      </dgm:t>
    </dgm:pt>
    <dgm:pt modelId="{E41EC697-E7A5-4F69-AE7C-687F27012AD2}" type="pres">
      <dgm:prSet presAssocID="{85C7765D-5564-4B65-BEB2-F1368834356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4424646-52E1-448D-9A55-0CF532DC4850}" type="pres">
      <dgm:prSet presAssocID="{85C7765D-5564-4B65-BEB2-F13688343569}" presName="rootComposite" presStyleCnt="0"/>
      <dgm:spPr/>
      <dgm:t>
        <a:bodyPr/>
        <a:lstStyle/>
        <a:p>
          <a:endParaRPr lang="zh-CN" altLang="en-US"/>
        </a:p>
      </dgm:t>
    </dgm:pt>
    <dgm:pt modelId="{D2611013-4466-4E9F-8E94-BA53E0E82FB6}" type="pres">
      <dgm:prSet presAssocID="{85C7765D-5564-4B65-BEB2-F13688343569}" presName="rootText" presStyleLbl="node4" presStyleIdx="7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B0510A-4385-4B45-9379-A9458A47E978}" type="pres">
      <dgm:prSet presAssocID="{85C7765D-5564-4B65-BEB2-F13688343569}" presName="rootConnector" presStyleLbl="node4" presStyleIdx="7" presStyleCnt="41"/>
      <dgm:spPr/>
      <dgm:t>
        <a:bodyPr/>
        <a:lstStyle/>
        <a:p>
          <a:endParaRPr lang="zh-CN" altLang="en-US"/>
        </a:p>
      </dgm:t>
    </dgm:pt>
    <dgm:pt modelId="{B518C7BE-455C-4683-8322-D761C70CC62C}" type="pres">
      <dgm:prSet presAssocID="{85C7765D-5564-4B65-BEB2-F13688343569}" presName="hierChild4" presStyleCnt="0"/>
      <dgm:spPr/>
      <dgm:t>
        <a:bodyPr/>
        <a:lstStyle/>
        <a:p>
          <a:endParaRPr lang="zh-CN" altLang="en-US"/>
        </a:p>
      </dgm:t>
    </dgm:pt>
    <dgm:pt modelId="{E4743865-AD20-4B6C-8229-DEC289466C2C}" type="pres">
      <dgm:prSet presAssocID="{85C7765D-5564-4B65-BEB2-F13688343569}" presName="hierChild5" presStyleCnt="0"/>
      <dgm:spPr/>
      <dgm:t>
        <a:bodyPr/>
        <a:lstStyle/>
        <a:p>
          <a:endParaRPr lang="zh-CN" altLang="en-US"/>
        </a:p>
      </dgm:t>
    </dgm:pt>
    <dgm:pt modelId="{A0A8CE9F-3FC2-4BFF-BB9B-44BA37F9AF54}" type="pres">
      <dgm:prSet presAssocID="{C18EE4A3-02CC-4479-81DB-2F6BFA275923}" presName="Name37" presStyleLbl="parChTrans1D4" presStyleIdx="8" presStyleCnt="41"/>
      <dgm:spPr/>
      <dgm:t>
        <a:bodyPr/>
        <a:lstStyle/>
        <a:p>
          <a:endParaRPr lang="zh-CN" altLang="en-US"/>
        </a:p>
      </dgm:t>
    </dgm:pt>
    <dgm:pt modelId="{8888892F-2197-4670-8B42-8DC3597E5506}" type="pres">
      <dgm:prSet presAssocID="{38136ED5-F795-4256-8FF9-A99055E1B59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0DB7A643-D767-4347-A377-F47472CD40C9}" type="pres">
      <dgm:prSet presAssocID="{38136ED5-F795-4256-8FF9-A99055E1B590}" presName="rootComposite" presStyleCnt="0"/>
      <dgm:spPr/>
      <dgm:t>
        <a:bodyPr/>
        <a:lstStyle/>
        <a:p>
          <a:endParaRPr lang="zh-CN" altLang="en-US"/>
        </a:p>
      </dgm:t>
    </dgm:pt>
    <dgm:pt modelId="{1653713F-342E-4FCC-BD22-02160393CD49}" type="pres">
      <dgm:prSet presAssocID="{38136ED5-F795-4256-8FF9-A99055E1B590}" presName="rootText" presStyleLbl="node4" presStyleIdx="8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A39CE3-EA3B-435F-B474-69BE7A82A5F9}" type="pres">
      <dgm:prSet presAssocID="{38136ED5-F795-4256-8FF9-A99055E1B590}" presName="rootConnector" presStyleLbl="node4" presStyleIdx="8" presStyleCnt="41"/>
      <dgm:spPr/>
      <dgm:t>
        <a:bodyPr/>
        <a:lstStyle/>
        <a:p>
          <a:endParaRPr lang="zh-CN" altLang="en-US"/>
        </a:p>
      </dgm:t>
    </dgm:pt>
    <dgm:pt modelId="{CD6796B6-D96D-4D99-84CD-A9B0CAAD0FAB}" type="pres">
      <dgm:prSet presAssocID="{38136ED5-F795-4256-8FF9-A99055E1B590}" presName="hierChild4" presStyleCnt="0"/>
      <dgm:spPr/>
      <dgm:t>
        <a:bodyPr/>
        <a:lstStyle/>
        <a:p>
          <a:endParaRPr lang="zh-CN" altLang="en-US"/>
        </a:p>
      </dgm:t>
    </dgm:pt>
    <dgm:pt modelId="{9F4B4B51-6AC4-43B9-B85D-817A4CA67A99}" type="pres">
      <dgm:prSet presAssocID="{38136ED5-F795-4256-8FF9-A99055E1B590}" presName="hierChild5" presStyleCnt="0"/>
      <dgm:spPr/>
      <dgm:t>
        <a:bodyPr/>
        <a:lstStyle/>
        <a:p>
          <a:endParaRPr lang="zh-CN" altLang="en-US"/>
        </a:p>
      </dgm:t>
    </dgm:pt>
    <dgm:pt modelId="{F4A118B7-ECE6-4E6A-A35A-59E92C33D9AD}" type="pres">
      <dgm:prSet presAssocID="{1BF63AA1-F336-4E60-AF43-85F3B3235779}" presName="Name37" presStyleLbl="parChTrans1D4" presStyleIdx="9" presStyleCnt="41"/>
      <dgm:spPr/>
      <dgm:t>
        <a:bodyPr/>
        <a:lstStyle/>
        <a:p>
          <a:endParaRPr lang="zh-CN" altLang="en-US"/>
        </a:p>
      </dgm:t>
    </dgm:pt>
    <dgm:pt modelId="{A4CC5948-3F58-4007-809C-785B673235A3}" type="pres">
      <dgm:prSet presAssocID="{0C1AA9C4-3F8C-4E6A-8334-66806CA6A86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033A411-62AF-478B-97AF-E49CBC5C829F}" type="pres">
      <dgm:prSet presAssocID="{0C1AA9C4-3F8C-4E6A-8334-66806CA6A86B}" presName="rootComposite" presStyleCnt="0"/>
      <dgm:spPr/>
      <dgm:t>
        <a:bodyPr/>
        <a:lstStyle/>
        <a:p>
          <a:endParaRPr lang="zh-CN" altLang="en-US"/>
        </a:p>
      </dgm:t>
    </dgm:pt>
    <dgm:pt modelId="{03CA089B-A88E-435F-BE24-37D54CBAC2C6}" type="pres">
      <dgm:prSet presAssocID="{0C1AA9C4-3F8C-4E6A-8334-66806CA6A86B}" presName="rootText" presStyleLbl="node4" presStyleIdx="9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7D621E-3ADD-41F0-820C-790BAF20D716}" type="pres">
      <dgm:prSet presAssocID="{0C1AA9C4-3F8C-4E6A-8334-66806CA6A86B}" presName="rootConnector" presStyleLbl="node4" presStyleIdx="9" presStyleCnt="41"/>
      <dgm:spPr/>
      <dgm:t>
        <a:bodyPr/>
        <a:lstStyle/>
        <a:p>
          <a:endParaRPr lang="zh-CN" altLang="en-US"/>
        </a:p>
      </dgm:t>
    </dgm:pt>
    <dgm:pt modelId="{D7AFDF68-4569-406D-A680-1664E34659C7}" type="pres">
      <dgm:prSet presAssocID="{0C1AA9C4-3F8C-4E6A-8334-66806CA6A86B}" presName="hierChild4" presStyleCnt="0"/>
      <dgm:spPr/>
      <dgm:t>
        <a:bodyPr/>
        <a:lstStyle/>
        <a:p>
          <a:endParaRPr lang="zh-CN" altLang="en-US"/>
        </a:p>
      </dgm:t>
    </dgm:pt>
    <dgm:pt modelId="{641DBED6-F8E2-4F01-BC87-8D566A9B0B36}" type="pres">
      <dgm:prSet presAssocID="{0C1AA9C4-3F8C-4E6A-8334-66806CA6A86B}" presName="hierChild5" presStyleCnt="0"/>
      <dgm:spPr/>
      <dgm:t>
        <a:bodyPr/>
        <a:lstStyle/>
        <a:p>
          <a:endParaRPr lang="zh-CN" altLang="en-US"/>
        </a:p>
      </dgm:t>
    </dgm:pt>
    <dgm:pt modelId="{EE28B63C-3DE4-4CF2-9968-130FB4654449}" type="pres">
      <dgm:prSet presAssocID="{D79370C5-44E3-4FEC-B69B-AEC132B9D0BA}" presName="Name37" presStyleLbl="parChTrans1D4" presStyleIdx="10" presStyleCnt="41"/>
      <dgm:spPr/>
      <dgm:t>
        <a:bodyPr/>
        <a:lstStyle/>
        <a:p>
          <a:endParaRPr lang="zh-CN" altLang="en-US"/>
        </a:p>
      </dgm:t>
    </dgm:pt>
    <dgm:pt modelId="{430735C9-D8AD-4DBF-A849-2B967C1B0797}" type="pres">
      <dgm:prSet presAssocID="{95A665B0-2190-4D53-B648-2F10589A857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7CEF28D8-0003-40F5-B585-EC535DDFA399}" type="pres">
      <dgm:prSet presAssocID="{95A665B0-2190-4D53-B648-2F10589A8579}" presName="rootComposite" presStyleCnt="0"/>
      <dgm:spPr/>
      <dgm:t>
        <a:bodyPr/>
        <a:lstStyle/>
        <a:p>
          <a:endParaRPr lang="zh-CN" altLang="en-US"/>
        </a:p>
      </dgm:t>
    </dgm:pt>
    <dgm:pt modelId="{FA9BCE80-BDD0-42CA-8BB5-92E60FC25EA7}" type="pres">
      <dgm:prSet presAssocID="{95A665B0-2190-4D53-B648-2F10589A8579}" presName="rootText" presStyleLbl="node4" presStyleIdx="10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017C6ED-B359-4B1C-8939-04808EF9997B}" type="pres">
      <dgm:prSet presAssocID="{95A665B0-2190-4D53-B648-2F10589A8579}" presName="rootConnector" presStyleLbl="node4" presStyleIdx="10" presStyleCnt="41"/>
      <dgm:spPr/>
      <dgm:t>
        <a:bodyPr/>
        <a:lstStyle/>
        <a:p>
          <a:endParaRPr lang="zh-CN" altLang="en-US"/>
        </a:p>
      </dgm:t>
    </dgm:pt>
    <dgm:pt modelId="{8D32463D-7514-4183-80DA-3EFAFA1C7470}" type="pres">
      <dgm:prSet presAssocID="{95A665B0-2190-4D53-B648-2F10589A8579}" presName="hierChild4" presStyleCnt="0"/>
      <dgm:spPr/>
      <dgm:t>
        <a:bodyPr/>
        <a:lstStyle/>
        <a:p>
          <a:endParaRPr lang="zh-CN" altLang="en-US"/>
        </a:p>
      </dgm:t>
    </dgm:pt>
    <dgm:pt modelId="{92128612-5EE9-40E8-B825-FAA64104A138}" type="pres">
      <dgm:prSet presAssocID="{95A665B0-2190-4D53-B648-2F10589A8579}" presName="hierChild5" presStyleCnt="0"/>
      <dgm:spPr/>
      <dgm:t>
        <a:bodyPr/>
        <a:lstStyle/>
        <a:p>
          <a:endParaRPr lang="zh-CN" altLang="en-US"/>
        </a:p>
      </dgm:t>
    </dgm:pt>
    <dgm:pt modelId="{20E7121A-12AB-4EB5-A2C1-81954E947BE8}" type="pres">
      <dgm:prSet presAssocID="{61A92A0E-D53F-47CB-9AAA-1083042FBEBB}" presName="hierChild5" presStyleCnt="0"/>
      <dgm:spPr/>
      <dgm:t>
        <a:bodyPr/>
        <a:lstStyle/>
        <a:p>
          <a:endParaRPr lang="zh-CN" altLang="en-US"/>
        </a:p>
      </dgm:t>
    </dgm:pt>
    <dgm:pt modelId="{37D44D86-7E5C-4810-AAF8-56B6E0A9319A}" type="pres">
      <dgm:prSet presAssocID="{2599D222-4ADB-4B77-B71E-5D6C6C1984E0}" presName="Name37" presStyleLbl="parChTrans1D4" presStyleIdx="11" presStyleCnt="41"/>
      <dgm:spPr/>
      <dgm:t>
        <a:bodyPr/>
        <a:lstStyle/>
        <a:p>
          <a:endParaRPr lang="zh-CN" altLang="en-US"/>
        </a:p>
      </dgm:t>
    </dgm:pt>
    <dgm:pt modelId="{3D092078-F529-4C00-8AF4-A21BD49FBAD7}" type="pres">
      <dgm:prSet presAssocID="{59346EB8-A741-4C09-875E-82D6C8CED68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857917C-FD0A-4911-AC5E-F1B2480F23D9}" type="pres">
      <dgm:prSet presAssocID="{59346EB8-A741-4C09-875E-82D6C8CED68D}" presName="rootComposite" presStyleCnt="0"/>
      <dgm:spPr/>
      <dgm:t>
        <a:bodyPr/>
        <a:lstStyle/>
        <a:p>
          <a:endParaRPr lang="zh-CN" altLang="en-US"/>
        </a:p>
      </dgm:t>
    </dgm:pt>
    <dgm:pt modelId="{7A388D1D-D9C9-4859-AFAB-CBC1317ECAD2}" type="pres">
      <dgm:prSet presAssocID="{59346EB8-A741-4C09-875E-82D6C8CED68D}" presName="rootText" presStyleLbl="node4" presStyleIdx="11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559F3C-8BAC-485C-A9FF-BE4DCA1F7880}" type="pres">
      <dgm:prSet presAssocID="{59346EB8-A741-4C09-875E-82D6C8CED68D}" presName="rootConnector" presStyleLbl="node4" presStyleIdx="11" presStyleCnt="41"/>
      <dgm:spPr/>
      <dgm:t>
        <a:bodyPr/>
        <a:lstStyle/>
        <a:p>
          <a:endParaRPr lang="zh-CN" altLang="en-US"/>
        </a:p>
      </dgm:t>
    </dgm:pt>
    <dgm:pt modelId="{6C422217-2FBE-4C56-A5E6-A362328F6E9C}" type="pres">
      <dgm:prSet presAssocID="{59346EB8-A741-4C09-875E-82D6C8CED68D}" presName="hierChild4" presStyleCnt="0"/>
      <dgm:spPr/>
      <dgm:t>
        <a:bodyPr/>
        <a:lstStyle/>
        <a:p>
          <a:endParaRPr lang="zh-CN" altLang="en-US"/>
        </a:p>
      </dgm:t>
    </dgm:pt>
    <dgm:pt modelId="{39FE818B-219F-48B1-8B48-3FCE00577C42}" type="pres">
      <dgm:prSet presAssocID="{6C4245E0-A678-4CDD-9C73-A963797F8042}" presName="Name37" presStyleLbl="parChTrans1D4" presStyleIdx="12" presStyleCnt="41"/>
      <dgm:spPr/>
      <dgm:t>
        <a:bodyPr/>
        <a:lstStyle/>
        <a:p>
          <a:endParaRPr lang="zh-CN" altLang="en-US"/>
        </a:p>
      </dgm:t>
    </dgm:pt>
    <dgm:pt modelId="{FC71D444-E4B1-483E-8943-C4448BC04DF2}" type="pres">
      <dgm:prSet presAssocID="{10D908DB-5447-485E-A261-74BCBA0351D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9A90CD0-A2F8-4D2D-9B7D-10557B633C33}" type="pres">
      <dgm:prSet presAssocID="{10D908DB-5447-485E-A261-74BCBA0351D9}" presName="rootComposite" presStyleCnt="0"/>
      <dgm:spPr/>
      <dgm:t>
        <a:bodyPr/>
        <a:lstStyle/>
        <a:p>
          <a:endParaRPr lang="zh-CN" altLang="en-US"/>
        </a:p>
      </dgm:t>
    </dgm:pt>
    <dgm:pt modelId="{6F6D31FC-F62B-47E6-A48F-C6898774D833}" type="pres">
      <dgm:prSet presAssocID="{10D908DB-5447-485E-A261-74BCBA0351D9}" presName="rootText" presStyleLbl="node4" presStyleIdx="12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A7C9BB-3469-47CA-8195-A93777A5E347}" type="pres">
      <dgm:prSet presAssocID="{10D908DB-5447-485E-A261-74BCBA0351D9}" presName="rootConnector" presStyleLbl="node4" presStyleIdx="12" presStyleCnt="41"/>
      <dgm:spPr/>
      <dgm:t>
        <a:bodyPr/>
        <a:lstStyle/>
        <a:p>
          <a:endParaRPr lang="zh-CN" altLang="en-US"/>
        </a:p>
      </dgm:t>
    </dgm:pt>
    <dgm:pt modelId="{936BAA0C-51C6-4F0A-B0BB-12447D342318}" type="pres">
      <dgm:prSet presAssocID="{10D908DB-5447-485E-A261-74BCBA0351D9}" presName="hierChild4" presStyleCnt="0"/>
      <dgm:spPr/>
      <dgm:t>
        <a:bodyPr/>
        <a:lstStyle/>
        <a:p>
          <a:endParaRPr lang="zh-CN" altLang="en-US"/>
        </a:p>
      </dgm:t>
    </dgm:pt>
    <dgm:pt modelId="{728561E5-CC41-4E59-94F9-979D9ADFE263}" type="pres">
      <dgm:prSet presAssocID="{10D908DB-5447-485E-A261-74BCBA0351D9}" presName="hierChild5" presStyleCnt="0"/>
      <dgm:spPr/>
      <dgm:t>
        <a:bodyPr/>
        <a:lstStyle/>
        <a:p>
          <a:endParaRPr lang="zh-CN" altLang="en-US"/>
        </a:p>
      </dgm:t>
    </dgm:pt>
    <dgm:pt modelId="{E028D3AC-2A9F-4EEA-A5AF-6AE9D0D19390}" type="pres">
      <dgm:prSet presAssocID="{36B28497-7A83-46DB-AFB5-FDE2678F841F}" presName="Name37" presStyleLbl="parChTrans1D4" presStyleIdx="13" presStyleCnt="41"/>
      <dgm:spPr/>
      <dgm:t>
        <a:bodyPr/>
        <a:lstStyle/>
        <a:p>
          <a:endParaRPr lang="zh-CN" altLang="en-US"/>
        </a:p>
      </dgm:t>
    </dgm:pt>
    <dgm:pt modelId="{565D4D0E-8515-4C71-9903-8F1FD420ACC3}" type="pres">
      <dgm:prSet presAssocID="{77F23726-9CEF-485B-8698-0782694988C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E16D216C-3AA8-4972-A840-4CFFC06B3B2B}" type="pres">
      <dgm:prSet presAssocID="{77F23726-9CEF-485B-8698-0782694988CE}" presName="rootComposite" presStyleCnt="0"/>
      <dgm:spPr/>
      <dgm:t>
        <a:bodyPr/>
        <a:lstStyle/>
        <a:p>
          <a:endParaRPr lang="zh-CN" altLang="en-US"/>
        </a:p>
      </dgm:t>
    </dgm:pt>
    <dgm:pt modelId="{7DB9BE99-4C97-4068-B7CE-91FBFEE364F7}" type="pres">
      <dgm:prSet presAssocID="{77F23726-9CEF-485B-8698-0782694988CE}" presName="rootText" presStyleLbl="node4" presStyleIdx="13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796236-33AF-4294-9B78-B46A06A6A2F9}" type="pres">
      <dgm:prSet presAssocID="{77F23726-9CEF-485B-8698-0782694988CE}" presName="rootConnector" presStyleLbl="node4" presStyleIdx="13" presStyleCnt="41"/>
      <dgm:spPr/>
      <dgm:t>
        <a:bodyPr/>
        <a:lstStyle/>
        <a:p>
          <a:endParaRPr lang="zh-CN" altLang="en-US"/>
        </a:p>
      </dgm:t>
    </dgm:pt>
    <dgm:pt modelId="{C5288C2F-F35C-4BC2-9409-1BFB8201F546}" type="pres">
      <dgm:prSet presAssocID="{77F23726-9CEF-485B-8698-0782694988CE}" presName="hierChild4" presStyleCnt="0"/>
      <dgm:spPr/>
      <dgm:t>
        <a:bodyPr/>
        <a:lstStyle/>
        <a:p>
          <a:endParaRPr lang="zh-CN" altLang="en-US"/>
        </a:p>
      </dgm:t>
    </dgm:pt>
    <dgm:pt modelId="{A4D95C01-F036-4A86-AA47-3A4DD6EC54AE}" type="pres">
      <dgm:prSet presAssocID="{77F23726-9CEF-485B-8698-0782694988CE}" presName="hierChild5" presStyleCnt="0"/>
      <dgm:spPr/>
      <dgm:t>
        <a:bodyPr/>
        <a:lstStyle/>
        <a:p>
          <a:endParaRPr lang="zh-CN" altLang="en-US"/>
        </a:p>
      </dgm:t>
    </dgm:pt>
    <dgm:pt modelId="{595D3032-A699-40D6-B0F5-95C7D9A3CCA4}" type="pres">
      <dgm:prSet presAssocID="{A3708AB7-6D66-4CAA-BF9F-4EE040377657}" presName="Name37" presStyleLbl="parChTrans1D4" presStyleIdx="14" presStyleCnt="41"/>
      <dgm:spPr/>
      <dgm:t>
        <a:bodyPr/>
        <a:lstStyle/>
        <a:p>
          <a:endParaRPr lang="zh-CN" altLang="en-US"/>
        </a:p>
      </dgm:t>
    </dgm:pt>
    <dgm:pt modelId="{25033354-CFCF-4657-B745-BB7849ED223F}" type="pres">
      <dgm:prSet presAssocID="{437366D1-D9AE-4E09-9815-A4A83E8FBCE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3FBBBD2-6973-4F28-A305-6D691E0775DC}" type="pres">
      <dgm:prSet presAssocID="{437366D1-D9AE-4E09-9815-A4A83E8FBCED}" presName="rootComposite" presStyleCnt="0"/>
      <dgm:spPr/>
      <dgm:t>
        <a:bodyPr/>
        <a:lstStyle/>
        <a:p>
          <a:endParaRPr lang="zh-CN" altLang="en-US"/>
        </a:p>
      </dgm:t>
    </dgm:pt>
    <dgm:pt modelId="{1ED3E469-CE73-4C4E-B05C-E8E3CBE9D103}" type="pres">
      <dgm:prSet presAssocID="{437366D1-D9AE-4E09-9815-A4A83E8FBCED}" presName="rootText" presStyleLbl="node4" presStyleIdx="14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32ACCCA-E551-42C9-AC0E-08848AEF8F66}" type="pres">
      <dgm:prSet presAssocID="{437366D1-D9AE-4E09-9815-A4A83E8FBCED}" presName="rootConnector" presStyleLbl="node4" presStyleIdx="14" presStyleCnt="41"/>
      <dgm:spPr/>
      <dgm:t>
        <a:bodyPr/>
        <a:lstStyle/>
        <a:p>
          <a:endParaRPr lang="zh-CN" altLang="en-US"/>
        </a:p>
      </dgm:t>
    </dgm:pt>
    <dgm:pt modelId="{733ED1E6-3EDF-4FBF-997D-72F6C92F8E8F}" type="pres">
      <dgm:prSet presAssocID="{437366D1-D9AE-4E09-9815-A4A83E8FBCED}" presName="hierChild4" presStyleCnt="0"/>
      <dgm:spPr/>
      <dgm:t>
        <a:bodyPr/>
        <a:lstStyle/>
        <a:p>
          <a:endParaRPr lang="zh-CN" altLang="en-US"/>
        </a:p>
      </dgm:t>
    </dgm:pt>
    <dgm:pt modelId="{F24AAC79-D872-4468-9B25-88147A45906E}" type="pres">
      <dgm:prSet presAssocID="{437366D1-D9AE-4E09-9815-A4A83E8FBCED}" presName="hierChild5" presStyleCnt="0"/>
      <dgm:spPr/>
      <dgm:t>
        <a:bodyPr/>
        <a:lstStyle/>
        <a:p>
          <a:endParaRPr lang="zh-CN" altLang="en-US"/>
        </a:p>
      </dgm:t>
    </dgm:pt>
    <dgm:pt modelId="{8C99E8C9-00A9-4DB4-8DFA-93306813F665}" type="pres">
      <dgm:prSet presAssocID="{AF008E7D-1C8E-41E8-B4A1-CC279646EE87}" presName="Name37" presStyleLbl="parChTrans1D4" presStyleIdx="15" presStyleCnt="41"/>
      <dgm:spPr/>
      <dgm:t>
        <a:bodyPr/>
        <a:lstStyle/>
        <a:p>
          <a:endParaRPr lang="zh-CN" altLang="en-US"/>
        </a:p>
      </dgm:t>
    </dgm:pt>
    <dgm:pt modelId="{598A718E-3CC2-4CF4-AE1D-26198EA5D8DB}" type="pres">
      <dgm:prSet presAssocID="{8BC86EAF-D6C0-4088-B7CB-74BE5DE5F14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66995E7-AB4A-4A62-9C72-80C447DEE0DA}" type="pres">
      <dgm:prSet presAssocID="{8BC86EAF-D6C0-4088-B7CB-74BE5DE5F140}" presName="rootComposite" presStyleCnt="0"/>
      <dgm:spPr/>
      <dgm:t>
        <a:bodyPr/>
        <a:lstStyle/>
        <a:p>
          <a:endParaRPr lang="zh-CN" altLang="en-US"/>
        </a:p>
      </dgm:t>
    </dgm:pt>
    <dgm:pt modelId="{3CFBC95A-2356-476A-BE2B-F86EAEB81EE6}" type="pres">
      <dgm:prSet presAssocID="{8BC86EAF-D6C0-4088-B7CB-74BE5DE5F140}" presName="rootText" presStyleLbl="node4" presStyleIdx="15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7F5971-C349-4B8C-9477-BF089114F80D}" type="pres">
      <dgm:prSet presAssocID="{8BC86EAF-D6C0-4088-B7CB-74BE5DE5F140}" presName="rootConnector" presStyleLbl="node4" presStyleIdx="15" presStyleCnt="41"/>
      <dgm:spPr/>
      <dgm:t>
        <a:bodyPr/>
        <a:lstStyle/>
        <a:p>
          <a:endParaRPr lang="zh-CN" altLang="en-US"/>
        </a:p>
      </dgm:t>
    </dgm:pt>
    <dgm:pt modelId="{98B42F64-DE67-4E94-9227-B43E5B79D57B}" type="pres">
      <dgm:prSet presAssocID="{8BC86EAF-D6C0-4088-B7CB-74BE5DE5F140}" presName="hierChild4" presStyleCnt="0"/>
      <dgm:spPr/>
      <dgm:t>
        <a:bodyPr/>
        <a:lstStyle/>
        <a:p>
          <a:endParaRPr lang="zh-CN" altLang="en-US"/>
        </a:p>
      </dgm:t>
    </dgm:pt>
    <dgm:pt modelId="{972F8AF5-718C-4EA2-A960-632E80451C2B}" type="pres">
      <dgm:prSet presAssocID="{8BC86EAF-D6C0-4088-B7CB-74BE5DE5F140}" presName="hierChild5" presStyleCnt="0"/>
      <dgm:spPr/>
      <dgm:t>
        <a:bodyPr/>
        <a:lstStyle/>
        <a:p>
          <a:endParaRPr lang="zh-CN" altLang="en-US"/>
        </a:p>
      </dgm:t>
    </dgm:pt>
    <dgm:pt modelId="{F46D662D-6E25-440C-8B37-F1AAF09E5706}" type="pres">
      <dgm:prSet presAssocID="{E0E17D6C-E385-4976-BEB1-BB8684758D8E}" presName="Name37" presStyleLbl="parChTrans1D4" presStyleIdx="16" presStyleCnt="41"/>
      <dgm:spPr/>
      <dgm:t>
        <a:bodyPr/>
        <a:lstStyle/>
        <a:p>
          <a:endParaRPr lang="zh-CN" altLang="en-US"/>
        </a:p>
      </dgm:t>
    </dgm:pt>
    <dgm:pt modelId="{564EDB1B-67A0-4C96-9D06-4F19602EFA93}" type="pres">
      <dgm:prSet presAssocID="{4FFEE301-B123-4235-A4CE-061A7498A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C92E535-EBD1-41DD-BE81-63FCD8849B0E}" type="pres">
      <dgm:prSet presAssocID="{4FFEE301-B123-4235-A4CE-061A7498A6AE}" presName="rootComposite" presStyleCnt="0"/>
      <dgm:spPr/>
      <dgm:t>
        <a:bodyPr/>
        <a:lstStyle/>
        <a:p>
          <a:endParaRPr lang="zh-CN" altLang="en-US"/>
        </a:p>
      </dgm:t>
    </dgm:pt>
    <dgm:pt modelId="{9C482B04-98E2-4B38-B851-1ADC4361E20E}" type="pres">
      <dgm:prSet presAssocID="{4FFEE301-B123-4235-A4CE-061A7498A6AE}" presName="rootText" presStyleLbl="node4" presStyleIdx="16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9E6050-3235-4CA5-970E-459F985183C6}" type="pres">
      <dgm:prSet presAssocID="{4FFEE301-B123-4235-A4CE-061A7498A6AE}" presName="rootConnector" presStyleLbl="node4" presStyleIdx="16" presStyleCnt="41"/>
      <dgm:spPr/>
      <dgm:t>
        <a:bodyPr/>
        <a:lstStyle/>
        <a:p>
          <a:endParaRPr lang="zh-CN" altLang="en-US"/>
        </a:p>
      </dgm:t>
    </dgm:pt>
    <dgm:pt modelId="{422B3D98-1EEC-4DDA-90D3-7ACE7BB3E9D2}" type="pres">
      <dgm:prSet presAssocID="{4FFEE301-B123-4235-A4CE-061A7498A6AE}" presName="hierChild4" presStyleCnt="0"/>
      <dgm:spPr/>
      <dgm:t>
        <a:bodyPr/>
        <a:lstStyle/>
        <a:p>
          <a:endParaRPr lang="zh-CN" altLang="en-US"/>
        </a:p>
      </dgm:t>
    </dgm:pt>
    <dgm:pt modelId="{C498BA62-314E-4AEC-A138-0B12BB51D200}" type="pres">
      <dgm:prSet presAssocID="{4FFEE301-B123-4235-A4CE-061A7498A6AE}" presName="hierChild5" presStyleCnt="0"/>
      <dgm:spPr/>
      <dgm:t>
        <a:bodyPr/>
        <a:lstStyle/>
        <a:p>
          <a:endParaRPr lang="zh-CN" altLang="en-US"/>
        </a:p>
      </dgm:t>
    </dgm:pt>
    <dgm:pt modelId="{F3EA02F3-4EB3-4D33-B09D-BBC6246F7D6B}" type="pres">
      <dgm:prSet presAssocID="{59346EB8-A741-4C09-875E-82D6C8CED68D}" presName="hierChild5" presStyleCnt="0"/>
      <dgm:spPr/>
      <dgm:t>
        <a:bodyPr/>
        <a:lstStyle/>
        <a:p>
          <a:endParaRPr lang="zh-CN" altLang="en-US"/>
        </a:p>
      </dgm:t>
    </dgm:pt>
    <dgm:pt modelId="{CAF5A1B0-AF82-45BA-BBD9-73062CB3C64B}" type="pres">
      <dgm:prSet presAssocID="{1A52C04C-52D1-44F4-868D-89EB95CD17B2}" presName="Name37" presStyleLbl="parChTrans1D4" presStyleIdx="17" presStyleCnt="41"/>
      <dgm:spPr/>
      <dgm:t>
        <a:bodyPr/>
        <a:lstStyle/>
        <a:p>
          <a:endParaRPr lang="zh-CN" altLang="en-US"/>
        </a:p>
      </dgm:t>
    </dgm:pt>
    <dgm:pt modelId="{35919951-097D-4581-8B17-F51109F913E9}" type="pres">
      <dgm:prSet presAssocID="{59B4F412-7A0C-4194-B77B-D9698B7EE89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B514A338-4036-419F-8E19-DA529632367D}" type="pres">
      <dgm:prSet presAssocID="{59B4F412-7A0C-4194-B77B-D9698B7EE89C}" presName="rootComposite" presStyleCnt="0"/>
      <dgm:spPr/>
      <dgm:t>
        <a:bodyPr/>
        <a:lstStyle/>
        <a:p>
          <a:endParaRPr lang="zh-CN" altLang="en-US"/>
        </a:p>
      </dgm:t>
    </dgm:pt>
    <dgm:pt modelId="{2C05CF13-3120-4374-AC14-F25C412809ED}" type="pres">
      <dgm:prSet presAssocID="{59B4F412-7A0C-4194-B77B-D9698B7EE89C}" presName="rootText" presStyleLbl="node4" presStyleIdx="17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D47030-A1B1-4E8A-BD35-84378BB1DC9F}" type="pres">
      <dgm:prSet presAssocID="{59B4F412-7A0C-4194-B77B-D9698B7EE89C}" presName="rootConnector" presStyleLbl="node4" presStyleIdx="17" presStyleCnt="41"/>
      <dgm:spPr/>
      <dgm:t>
        <a:bodyPr/>
        <a:lstStyle/>
        <a:p>
          <a:endParaRPr lang="zh-CN" altLang="en-US"/>
        </a:p>
      </dgm:t>
    </dgm:pt>
    <dgm:pt modelId="{D97D0BEF-5B3E-4E3D-A4C3-5013ACFA6A8C}" type="pres">
      <dgm:prSet presAssocID="{59B4F412-7A0C-4194-B77B-D9698B7EE89C}" presName="hierChild4" presStyleCnt="0"/>
      <dgm:spPr/>
      <dgm:t>
        <a:bodyPr/>
        <a:lstStyle/>
        <a:p>
          <a:endParaRPr lang="zh-CN" altLang="en-US"/>
        </a:p>
      </dgm:t>
    </dgm:pt>
    <dgm:pt modelId="{99A84CAE-22FE-4AED-85C8-AA78AF9A48DD}" type="pres">
      <dgm:prSet presAssocID="{8F6E3C3E-C36F-4A48-A0B8-ECDC37DF3B1E}" presName="Name37" presStyleLbl="parChTrans1D4" presStyleIdx="18" presStyleCnt="41"/>
      <dgm:spPr/>
      <dgm:t>
        <a:bodyPr/>
        <a:lstStyle/>
        <a:p>
          <a:endParaRPr lang="zh-CN" altLang="en-US"/>
        </a:p>
      </dgm:t>
    </dgm:pt>
    <dgm:pt modelId="{63C400F7-6A50-4EC0-848F-4B4E4B527B05}" type="pres">
      <dgm:prSet presAssocID="{A1226B57-194E-4246-964B-AD1A052695C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F66F065-9458-4DD5-AA79-460FE38ECB7C}" type="pres">
      <dgm:prSet presAssocID="{A1226B57-194E-4246-964B-AD1A052695C7}" presName="rootComposite" presStyleCnt="0"/>
      <dgm:spPr/>
      <dgm:t>
        <a:bodyPr/>
        <a:lstStyle/>
        <a:p>
          <a:endParaRPr lang="zh-CN" altLang="en-US"/>
        </a:p>
      </dgm:t>
    </dgm:pt>
    <dgm:pt modelId="{CC5C1D2F-8A5E-4116-A4F8-ADDDEE9176E4}" type="pres">
      <dgm:prSet presAssocID="{A1226B57-194E-4246-964B-AD1A052695C7}" presName="rootText" presStyleLbl="node4" presStyleIdx="18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BA0019-B584-42E4-A3BA-4DCE31F22D41}" type="pres">
      <dgm:prSet presAssocID="{A1226B57-194E-4246-964B-AD1A052695C7}" presName="rootConnector" presStyleLbl="node4" presStyleIdx="18" presStyleCnt="41"/>
      <dgm:spPr/>
      <dgm:t>
        <a:bodyPr/>
        <a:lstStyle/>
        <a:p>
          <a:endParaRPr lang="zh-CN" altLang="en-US"/>
        </a:p>
      </dgm:t>
    </dgm:pt>
    <dgm:pt modelId="{584E8603-DF4C-4EB3-B17A-3996EA00E083}" type="pres">
      <dgm:prSet presAssocID="{A1226B57-194E-4246-964B-AD1A052695C7}" presName="hierChild4" presStyleCnt="0"/>
      <dgm:spPr/>
      <dgm:t>
        <a:bodyPr/>
        <a:lstStyle/>
        <a:p>
          <a:endParaRPr lang="zh-CN" altLang="en-US"/>
        </a:p>
      </dgm:t>
    </dgm:pt>
    <dgm:pt modelId="{D3587EEA-8FFB-4A46-AB21-34589F544C5D}" type="pres">
      <dgm:prSet presAssocID="{A1226B57-194E-4246-964B-AD1A052695C7}" presName="hierChild5" presStyleCnt="0"/>
      <dgm:spPr/>
      <dgm:t>
        <a:bodyPr/>
        <a:lstStyle/>
        <a:p>
          <a:endParaRPr lang="zh-CN" altLang="en-US"/>
        </a:p>
      </dgm:t>
    </dgm:pt>
    <dgm:pt modelId="{D2D50608-107A-435B-B6A8-7E8C692A1E2F}" type="pres">
      <dgm:prSet presAssocID="{59B4F412-7A0C-4194-B77B-D9698B7EE89C}" presName="hierChild5" presStyleCnt="0"/>
      <dgm:spPr/>
      <dgm:t>
        <a:bodyPr/>
        <a:lstStyle/>
        <a:p>
          <a:endParaRPr lang="zh-CN" altLang="en-US"/>
        </a:p>
      </dgm:t>
    </dgm:pt>
    <dgm:pt modelId="{B791FB45-1FE9-4FA0-AA3E-49DDFC07B08D}" type="pres">
      <dgm:prSet presAssocID="{BCF940FC-0BA7-4600-ACF5-DB5912BA5556}" presName="Name37" presStyleLbl="parChTrans1D4" presStyleIdx="19" presStyleCnt="41"/>
      <dgm:spPr/>
      <dgm:t>
        <a:bodyPr/>
        <a:lstStyle/>
        <a:p>
          <a:endParaRPr lang="zh-CN" altLang="en-US"/>
        </a:p>
      </dgm:t>
    </dgm:pt>
    <dgm:pt modelId="{46F25D1A-276F-4BEA-9175-DDC4913A40DC}" type="pres">
      <dgm:prSet presAssocID="{B3E68941-31A5-4C90-981D-7C12FAE6C7D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8D81C9EF-D267-4377-ADB1-683DC4519556}" type="pres">
      <dgm:prSet presAssocID="{B3E68941-31A5-4C90-981D-7C12FAE6C7DF}" presName="rootComposite" presStyleCnt="0"/>
      <dgm:spPr/>
      <dgm:t>
        <a:bodyPr/>
        <a:lstStyle/>
        <a:p>
          <a:endParaRPr lang="zh-CN" altLang="en-US"/>
        </a:p>
      </dgm:t>
    </dgm:pt>
    <dgm:pt modelId="{8F588BC7-521B-4EBE-963B-C6ECEEB99CBE}" type="pres">
      <dgm:prSet presAssocID="{B3E68941-31A5-4C90-981D-7C12FAE6C7DF}" presName="rootText" presStyleLbl="node4" presStyleIdx="19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0A9804-C1DB-419D-B009-B3ACC6711762}" type="pres">
      <dgm:prSet presAssocID="{B3E68941-31A5-4C90-981D-7C12FAE6C7DF}" presName="rootConnector" presStyleLbl="node4" presStyleIdx="19" presStyleCnt="41"/>
      <dgm:spPr/>
      <dgm:t>
        <a:bodyPr/>
        <a:lstStyle/>
        <a:p>
          <a:endParaRPr lang="zh-CN" altLang="en-US"/>
        </a:p>
      </dgm:t>
    </dgm:pt>
    <dgm:pt modelId="{9A3BBFBB-EB08-44FD-9F01-F5A84BB378A4}" type="pres">
      <dgm:prSet presAssocID="{B3E68941-31A5-4C90-981D-7C12FAE6C7DF}" presName="hierChild4" presStyleCnt="0"/>
      <dgm:spPr/>
      <dgm:t>
        <a:bodyPr/>
        <a:lstStyle/>
        <a:p>
          <a:endParaRPr lang="zh-CN" altLang="en-US"/>
        </a:p>
      </dgm:t>
    </dgm:pt>
    <dgm:pt modelId="{6B8231CD-34EF-40BF-9E05-137613143057}" type="pres">
      <dgm:prSet presAssocID="{C4096CBA-ACBE-46B2-9060-CC94DBF50EC4}" presName="Name37" presStyleLbl="parChTrans1D4" presStyleIdx="20" presStyleCnt="41"/>
      <dgm:spPr/>
      <dgm:t>
        <a:bodyPr/>
        <a:lstStyle/>
        <a:p>
          <a:endParaRPr lang="zh-CN" altLang="en-US"/>
        </a:p>
      </dgm:t>
    </dgm:pt>
    <dgm:pt modelId="{80E6ACAF-206B-431A-8E24-366C8F21D8E6}" type="pres">
      <dgm:prSet presAssocID="{2BB8B533-4FFA-4090-871C-710B02E158E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E36C3D8-A9F5-42F2-8F75-C7D64C5EB530}" type="pres">
      <dgm:prSet presAssocID="{2BB8B533-4FFA-4090-871C-710B02E158E8}" presName="rootComposite" presStyleCnt="0"/>
      <dgm:spPr/>
      <dgm:t>
        <a:bodyPr/>
        <a:lstStyle/>
        <a:p>
          <a:endParaRPr lang="zh-CN" altLang="en-US"/>
        </a:p>
      </dgm:t>
    </dgm:pt>
    <dgm:pt modelId="{027F67CB-3951-4FC1-9779-E0E85087A24C}" type="pres">
      <dgm:prSet presAssocID="{2BB8B533-4FFA-4090-871C-710B02E158E8}" presName="rootText" presStyleLbl="node4" presStyleIdx="20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C8798B-6D18-42DD-930E-E712F98F7AC3}" type="pres">
      <dgm:prSet presAssocID="{2BB8B533-4FFA-4090-871C-710B02E158E8}" presName="rootConnector" presStyleLbl="node4" presStyleIdx="20" presStyleCnt="41"/>
      <dgm:spPr/>
      <dgm:t>
        <a:bodyPr/>
        <a:lstStyle/>
        <a:p>
          <a:endParaRPr lang="zh-CN" altLang="en-US"/>
        </a:p>
      </dgm:t>
    </dgm:pt>
    <dgm:pt modelId="{A1737635-62D0-4FC8-B592-C65B9C12D309}" type="pres">
      <dgm:prSet presAssocID="{2BB8B533-4FFA-4090-871C-710B02E158E8}" presName="hierChild4" presStyleCnt="0"/>
      <dgm:spPr/>
      <dgm:t>
        <a:bodyPr/>
        <a:lstStyle/>
        <a:p>
          <a:endParaRPr lang="zh-CN" altLang="en-US"/>
        </a:p>
      </dgm:t>
    </dgm:pt>
    <dgm:pt modelId="{5E107B0A-44CD-41B4-9B7E-A6864B733C55}" type="pres">
      <dgm:prSet presAssocID="{2BB8B533-4FFA-4090-871C-710B02E158E8}" presName="hierChild5" presStyleCnt="0"/>
      <dgm:spPr/>
      <dgm:t>
        <a:bodyPr/>
        <a:lstStyle/>
        <a:p>
          <a:endParaRPr lang="zh-CN" altLang="en-US"/>
        </a:p>
      </dgm:t>
    </dgm:pt>
    <dgm:pt modelId="{360C6E13-5323-4828-9941-4EE1358924F6}" type="pres">
      <dgm:prSet presAssocID="{60BE476B-6B7B-48D1-985D-0B32E177E9B0}" presName="Name37" presStyleLbl="parChTrans1D4" presStyleIdx="21" presStyleCnt="41"/>
      <dgm:spPr/>
      <dgm:t>
        <a:bodyPr/>
        <a:lstStyle/>
        <a:p>
          <a:endParaRPr lang="zh-CN" altLang="en-US"/>
        </a:p>
      </dgm:t>
    </dgm:pt>
    <dgm:pt modelId="{BB8EDFF4-D63B-42D0-B1A3-0D439FFA9387}" type="pres">
      <dgm:prSet presAssocID="{029269A5-43F0-4B8B-B5E3-B2967D738FD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C6D8A07-D145-4F6B-BF18-B9CA18F6F27A}" type="pres">
      <dgm:prSet presAssocID="{029269A5-43F0-4B8B-B5E3-B2967D738FD1}" presName="rootComposite" presStyleCnt="0"/>
      <dgm:spPr/>
      <dgm:t>
        <a:bodyPr/>
        <a:lstStyle/>
        <a:p>
          <a:endParaRPr lang="zh-CN" altLang="en-US"/>
        </a:p>
      </dgm:t>
    </dgm:pt>
    <dgm:pt modelId="{23F8888C-F257-4629-9409-238EC89DAD1E}" type="pres">
      <dgm:prSet presAssocID="{029269A5-43F0-4B8B-B5E3-B2967D738FD1}" presName="rootText" presStyleLbl="node4" presStyleIdx="21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32D0E2-0F12-4FD7-BCB4-5E5249120E0E}" type="pres">
      <dgm:prSet presAssocID="{029269A5-43F0-4B8B-B5E3-B2967D738FD1}" presName="rootConnector" presStyleLbl="node4" presStyleIdx="21" presStyleCnt="41"/>
      <dgm:spPr/>
      <dgm:t>
        <a:bodyPr/>
        <a:lstStyle/>
        <a:p>
          <a:endParaRPr lang="zh-CN" altLang="en-US"/>
        </a:p>
      </dgm:t>
    </dgm:pt>
    <dgm:pt modelId="{6170D3E6-4BC0-4BCD-BC89-E1A9DB12CE0B}" type="pres">
      <dgm:prSet presAssocID="{029269A5-43F0-4B8B-B5E3-B2967D738FD1}" presName="hierChild4" presStyleCnt="0"/>
      <dgm:spPr/>
      <dgm:t>
        <a:bodyPr/>
        <a:lstStyle/>
        <a:p>
          <a:endParaRPr lang="zh-CN" altLang="en-US"/>
        </a:p>
      </dgm:t>
    </dgm:pt>
    <dgm:pt modelId="{F8EA7C25-45C6-4EB8-8A28-9A24633C5321}" type="pres">
      <dgm:prSet presAssocID="{029269A5-43F0-4B8B-B5E3-B2967D738FD1}" presName="hierChild5" presStyleCnt="0"/>
      <dgm:spPr/>
      <dgm:t>
        <a:bodyPr/>
        <a:lstStyle/>
        <a:p>
          <a:endParaRPr lang="zh-CN" altLang="en-US"/>
        </a:p>
      </dgm:t>
    </dgm:pt>
    <dgm:pt modelId="{D645027F-2D22-47D8-B850-E274479EE9A2}" type="pres">
      <dgm:prSet presAssocID="{599B9E15-4572-48E0-B583-EC25FD0F0DF2}" presName="Name37" presStyleLbl="parChTrans1D4" presStyleIdx="22" presStyleCnt="41"/>
      <dgm:spPr/>
      <dgm:t>
        <a:bodyPr/>
        <a:lstStyle/>
        <a:p>
          <a:endParaRPr lang="zh-CN" altLang="en-US"/>
        </a:p>
      </dgm:t>
    </dgm:pt>
    <dgm:pt modelId="{C699E8E1-BB04-4710-A4B3-3CDACBF0753D}" type="pres">
      <dgm:prSet presAssocID="{7243051F-FC7E-42CF-BCF2-5BBE18A6FF6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78A279DA-CE40-4FCB-A109-9522C314538F}" type="pres">
      <dgm:prSet presAssocID="{7243051F-FC7E-42CF-BCF2-5BBE18A6FF60}" presName="rootComposite" presStyleCnt="0"/>
      <dgm:spPr/>
      <dgm:t>
        <a:bodyPr/>
        <a:lstStyle/>
        <a:p>
          <a:endParaRPr lang="zh-CN" altLang="en-US"/>
        </a:p>
      </dgm:t>
    </dgm:pt>
    <dgm:pt modelId="{F0E1CA3B-A562-42DA-ACEE-9D9D7E437AFC}" type="pres">
      <dgm:prSet presAssocID="{7243051F-FC7E-42CF-BCF2-5BBE18A6FF60}" presName="rootText" presStyleLbl="node4" presStyleIdx="22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609860-2824-482D-9B00-1CD7F965F309}" type="pres">
      <dgm:prSet presAssocID="{7243051F-FC7E-42CF-BCF2-5BBE18A6FF60}" presName="rootConnector" presStyleLbl="node4" presStyleIdx="22" presStyleCnt="41"/>
      <dgm:spPr/>
      <dgm:t>
        <a:bodyPr/>
        <a:lstStyle/>
        <a:p>
          <a:endParaRPr lang="zh-CN" altLang="en-US"/>
        </a:p>
      </dgm:t>
    </dgm:pt>
    <dgm:pt modelId="{AEEC630A-9D57-4A2D-8EC9-2F9FF7E58FB5}" type="pres">
      <dgm:prSet presAssocID="{7243051F-FC7E-42CF-BCF2-5BBE18A6FF60}" presName="hierChild4" presStyleCnt="0"/>
      <dgm:spPr/>
      <dgm:t>
        <a:bodyPr/>
        <a:lstStyle/>
        <a:p>
          <a:endParaRPr lang="zh-CN" altLang="en-US"/>
        </a:p>
      </dgm:t>
    </dgm:pt>
    <dgm:pt modelId="{DCA1EE17-72C4-433F-AF72-309359267649}" type="pres">
      <dgm:prSet presAssocID="{7243051F-FC7E-42CF-BCF2-5BBE18A6FF60}" presName="hierChild5" presStyleCnt="0"/>
      <dgm:spPr/>
      <dgm:t>
        <a:bodyPr/>
        <a:lstStyle/>
        <a:p>
          <a:endParaRPr lang="zh-CN" altLang="en-US"/>
        </a:p>
      </dgm:t>
    </dgm:pt>
    <dgm:pt modelId="{6DE58EF0-33E3-43D8-BE64-4847B71856CF}" type="pres">
      <dgm:prSet presAssocID="{B3E68941-31A5-4C90-981D-7C12FAE6C7DF}" presName="hierChild5" presStyleCnt="0"/>
      <dgm:spPr/>
      <dgm:t>
        <a:bodyPr/>
        <a:lstStyle/>
        <a:p>
          <a:endParaRPr lang="zh-CN" altLang="en-US"/>
        </a:p>
      </dgm:t>
    </dgm:pt>
    <dgm:pt modelId="{DB7D1D8C-6ADC-4FCF-B9F4-16ADCA2E8FEF}" type="pres">
      <dgm:prSet presAssocID="{553AAD41-AE83-4C22-835F-315B08A0013F}" presName="Name37" presStyleLbl="parChTrans1D4" presStyleIdx="23" presStyleCnt="41"/>
      <dgm:spPr/>
      <dgm:t>
        <a:bodyPr/>
        <a:lstStyle/>
        <a:p>
          <a:endParaRPr lang="zh-CN" altLang="en-US"/>
        </a:p>
      </dgm:t>
    </dgm:pt>
    <dgm:pt modelId="{C31FA64C-5640-41B2-AAA1-A5E3AC10D4A0}" type="pres">
      <dgm:prSet presAssocID="{8E639252-B605-4BEC-8C18-97C01E56ECF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5F687CA-30CB-4F2E-9818-FD6D6C5B240A}" type="pres">
      <dgm:prSet presAssocID="{8E639252-B605-4BEC-8C18-97C01E56ECF6}" presName="rootComposite" presStyleCnt="0"/>
      <dgm:spPr/>
      <dgm:t>
        <a:bodyPr/>
        <a:lstStyle/>
        <a:p>
          <a:endParaRPr lang="zh-CN" altLang="en-US"/>
        </a:p>
      </dgm:t>
    </dgm:pt>
    <dgm:pt modelId="{B07EB6D4-4567-40AB-BE93-0779F713A4A4}" type="pres">
      <dgm:prSet presAssocID="{8E639252-B605-4BEC-8C18-97C01E56ECF6}" presName="rootText" presStyleLbl="node4" presStyleIdx="23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F76A97-BF04-477D-BA2F-B4BB1331679D}" type="pres">
      <dgm:prSet presAssocID="{8E639252-B605-4BEC-8C18-97C01E56ECF6}" presName="rootConnector" presStyleLbl="node4" presStyleIdx="23" presStyleCnt="41"/>
      <dgm:spPr/>
      <dgm:t>
        <a:bodyPr/>
        <a:lstStyle/>
        <a:p>
          <a:endParaRPr lang="zh-CN" altLang="en-US"/>
        </a:p>
      </dgm:t>
    </dgm:pt>
    <dgm:pt modelId="{C2B02A04-E118-4849-9AA3-C7C3FD4AA981}" type="pres">
      <dgm:prSet presAssocID="{8E639252-B605-4BEC-8C18-97C01E56ECF6}" presName="hierChild4" presStyleCnt="0"/>
      <dgm:spPr/>
      <dgm:t>
        <a:bodyPr/>
        <a:lstStyle/>
        <a:p>
          <a:endParaRPr lang="zh-CN" altLang="en-US"/>
        </a:p>
      </dgm:t>
    </dgm:pt>
    <dgm:pt modelId="{91E68365-40C6-4986-A2E0-15046D8651E0}" type="pres">
      <dgm:prSet presAssocID="{6D539133-EDD3-49E5-B5C8-EDE84241F015}" presName="Name37" presStyleLbl="parChTrans1D4" presStyleIdx="24" presStyleCnt="41"/>
      <dgm:spPr/>
      <dgm:t>
        <a:bodyPr/>
        <a:lstStyle/>
        <a:p>
          <a:endParaRPr lang="zh-CN" altLang="en-US"/>
        </a:p>
      </dgm:t>
    </dgm:pt>
    <dgm:pt modelId="{470A48DF-A28F-43F5-B69B-29B60D8A0A97}" type="pres">
      <dgm:prSet presAssocID="{3D0651E8-DEA1-4772-B317-B64BFB4EDF6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61CCC94-1260-482E-A71B-AB2B95EC6935}" type="pres">
      <dgm:prSet presAssocID="{3D0651E8-DEA1-4772-B317-B64BFB4EDF64}" presName="rootComposite" presStyleCnt="0"/>
      <dgm:spPr/>
      <dgm:t>
        <a:bodyPr/>
        <a:lstStyle/>
        <a:p>
          <a:endParaRPr lang="zh-CN" altLang="en-US"/>
        </a:p>
      </dgm:t>
    </dgm:pt>
    <dgm:pt modelId="{546EA196-BB4C-4CC2-A2BE-5777CAB55114}" type="pres">
      <dgm:prSet presAssocID="{3D0651E8-DEA1-4772-B317-B64BFB4EDF64}" presName="rootText" presStyleLbl="node4" presStyleIdx="24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FCB8DB-9BC0-46B5-BB84-3188664C4757}" type="pres">
      <dgm:prSet presAssocID="{3D0651E8-DEA1-4772-B317-B64BFB4EDF64}" presName="rootConnector" presStyleLbl="node4" presStyleIdx="24" presStyleCnt="41"/>
      <dgm:spPr/>
      <dgm:t>
        <a:bodyPr/>
        <a:lstStyle/>
        <a:p>
          <a:endParaRPr lang="zh-CN" altLang="en-US"/>
        </a:p>
      </dgm:t>
    </dgm:pt>
    <dgm:pt modelId="{2C4F07B3-3A65-4529-B0F5-AB193AC8831E}" type="pres">
      <dgm:prSet presAssocID="{3D0651E8-DEA1-4772-B317-B64BFB4EDF64}" presName="hierChild4" presStyleCnt="0"/>
      <dgm:spPr/>
      <dgm:t>
        <a:bodyPr/>
        <a:lstStyle/>
        <a:p>
          <a:endParaRPr lang="zh-CN" altLang="en-US"/>
        </a:p>
      </dgm:t>
    </dgm:pt>
    <dgm:pt modelId="{D39D039E-6B68-4587-934C-65CDE8122D23}" type="pres">
      <dgm:prSet presAssocID="{3D0651E8-DEA1-4772-B317-B64BFB4EDF64}" presName="hierChild5" presStyleCnt="0"/>
      <dgm:spPr/>
      <dgm:t>
        <a:bodyPr/>
        <a:lstStyle/>
        <a:p>
          <a:endParaRPr lang="zh-CN" altLang="en-US"/>
        </a:p>
      </dgm:t>
    </dgm:pt>
    <dgm:pt modelId="{CADE4C1A-DEC4-40B0-B80A-2F040875BCFC}" type="pres">
      <dgm:prSet presAssocID="{86584A04-650B-4BF9-ABC4-017A61C7CF82}" presName="Name37" presStyleLbl="parChTrans1D4" presStyleIdx="25" presStyleCnt="41"/>
      <dgm:spPr/>
      <dgm:t>
        <a:bodyPr/>
        <a:lstStyle/>
        <a:p>
          <a:endParaRPr lang="zh-CN" altLang="en-US"/>
        </a:p>
      </dgm:t>
    </dgm:pt>
    <dgm:pt modelId="{11E969D2-3CFF-4312-B9C5-5F485CB567EE}" type="pres">
      <dgm:prSet presAssocID="{33F1DEC2-62E9-45E8-9868-83F5CD805CA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AF0444E-2832-4D1D-9716-7F8D3B91119B}" type="pres">
      <dgm:prSet presAssocID="{33F1DEC2-62E9-45E8-9868-83F5CD805CAE}" presName="rootComposite" presStyleCnt="0"/>
      <dgm:spPr/>
      <dgm:t>
        <a:bodyPr/>
        <a:lstStyle/>
        <a:p>
          <a:endParaRPr lang="zh-CN" altLang="en-US"/>
        </a:p>
      </dgm:t>
    </dgm:pt>
    <dgm:pt modelId="{A5304836-0288-40ED-BCAD-9DDC6265802E}" type="pres">
      <dgm:prSet presAssocID="{33F1DEC2-62E9-45E8-9868-83F5CD805CAE}" presName="rootText" presStyleLbl="node4" presStyleIdx="25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92062F-6FC5-45DD-9115-2004368300CC}" type="pres">
      <dgm:prSet presAssocID="{33F1DEC2-62E9-45E8-9868-83F5CD805CAE}" presName="rootConnector" presStyleLbl="node4" presStyleIdx="25" presStyleCnt="41"/>
      <dgm:spPr/>
      <dgm:t>
        <a:bodyPr/>
        <a:lstStyle/>
        <a:p>
          <a:endParaRPr lang="zh-CN" altLang="en-US"/>
        </a:p>
      </dgm:t>
    </dgm:pt>
    <dgm:pt modelId="{EEDEC9ED-76DE-4158-AFCA-6FF00E5D7A01}" type="pres">
      <dgm:prSet presAssocID="{33F1DEC2-62E9-45E8-9868-83F5CD805CAE}" presName="hierChild4" presStyleCnt="0"/>
      <dgm:spPr/>
      <dgm:t>
        <a:bodyPr/>
        <a:lstStyle/>
        <a:p>
          <a:endParaRPr lang="zh-CN" altLang="en-US"/>
        </a:p>
      </dgm:t>
    </dgm:pt>
    <dgm:pt modelId="{77AEB7F9-1CCA-4D08-9609-9B261A605564}" type="pres">
      <dgm:prSet presAssocID="{33F1DEC2-62E9-45E8-9868-83F5CD805CAE}" presName="hierChild5" presStyleCnt="0"/>
      <dgm:spPr/>
      <dgm:t>
        <a:bodyPr/>
        <a:lstStyle/>
        <a:p>
          <a:endParaRPr lang="zh-CN" altLang="en-US"/>
        </a:p>
      </dgm:t>
    </dgm:pt>
    <dgm:pt modelId="{8B5B88B5-CA3F-4A1E-A2FC-6ECD4FB5BCC2}" type="pres">
      <dgm:prSet presAssocID="{87A5CD8A-7BB4-45E6-9EB0-0F70EAFF9F00}" presName="Name37" presStyleLbl="parChTrans1D4" presStyleIdx="26" presStyleCnt="41"/>
      <dgm:spPr/>
      <dgm:t>
        <a:bodyPr/>
        <a:lstStyle/>
        <a:p>
          <a:endParaRPr lang="zh-CN" altLang="en-US"/>
        </a:p>
      </dgm:t>
    </dgm:pt>
    <dgm:pt modelId="{9DBDC40C-5154-48EE-98FA-67381D20A617}" type="pres">
      <dgm:prSet presAssocID="{D266D9A3-2876-410E-AFBC-4116C1A58AA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B3D8A85-5547-4DD7-B66A-F9ACAFCCF4AF}" type="pres">
      <dgm:prSet presAssocID="{D266D9A3-2876-410E-AFBC-4116C1A58AAB}" presName="rootComposite" presStyleCnt="0"/>
      <dgm:spPr/>
      <dgm:t>
        <a:bodyPr/>
        <a:lstStyle/>
        <a:p>
          <a:endParaRPr lang="zh-CN" altLang="en-US"/>
        </a:p>
      </dgm:t>
    </dgm:pt>
    <dgm:pt modelId="{2163D214-771D-4488-898B-C55F5703322A}" type="pres">
      <dgm:prSet presAssocID="{D266D9A3-2876-410E-AFBC-4116C1A58AAB}" presName="rootText" presStyleLbl="node4" presStyleIdx="26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1D9E8A-57FD-4F04-A933-855233B85C1E}" type="pres">
      <dgm:prSet presAssocID="{D266D9A3-2876-410E-AFBC-4116C1A58AAB}" presName="rootConnector" presStyleLbl="node4" presStyleIdx="26" presStyleCnt="41"/>
      <dgm:spPr/>
      <dgm:t>
        <a:bodyPr/>
        <a:lstStyle/>
        <a:p>
          <a:endParaRPr lang="zh-CN" altLang="en-US"/>
        </a:p>
      </dgm:t>
    </dgm:pt>
    <dgm:pt modelId="{FAAE2C33-B9E1-40CF-9356-43F345EE4E38}" type="pres">
      <dgm:prSet presAssocID="{D266D9A3-2876-410E-AFBC-4116C1A58AAB}" presName="hierChild4" presStyleCnt="0"/>
      <dgm:spPr/>
      <dgm:t>
        <a:bodyPr/>
        <a:lstStyle/>
        <a:p>
          <a:endParaRPr lang="zh-CN" altLang="en-US"/>
        </a:p>
      </dgm:t>
    </dgm:pt>
    <dgm:pt modelId="{A173BBBD-71E7-4E16-B733-14BBC121CBE3}" type="pres">
      <dgm:prSet presAssocID="{D266D9A3-2876-410E-AFBC-4116C1A58AAB}" presName="hierChild5" presStyleCnt="0"/>
      <dgm:spPr/>
      <dgm:t>
        <a:bodyPr/>
        <a:lstStyle/>
        <a:p>
          <a:endParaRPr lang="zh-CN" altLang="en-US"/>
        </a:p>
      </dgm:t>
    </dgm:pt>
    <dgm:pt modelId="{3F889E92-9A14-470F-8561-A17603103FFE}" type="pres">
      <dgm:prSet presAssocID="{E39E7BA1-CA4F-4F59-BE42-F54F5E8E8D28}" presName="Name37" presStyleLbl="parChTrans1D4" presStyleIdx="27" presStyleCnt="41"/>
      <dgm:spPr/>
      <dgm:t>
        <a:bodyPr/>
        <a:lstStyle/>
        <a:p>
          <a:endParaRPr lang="zh-CN" altLang="en-US"/>
        </a:p>
      </dgm:t>
    </dgm:pt>
    <dgm:pt modelId="{5E84CCA6-D727-48BB-9E2D-EF8CBF460197}" type="pres">
      <dgm:prSet presAssocID="{84A0C79A-36F7-420A-BED2-20904401625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92A26521-FDC3-41C1-8321-956BB325C9F5}" type="pres">
      <dgm:prSet presAssocID="{84A0C79A-36F7-420A-BED2-209044016257}" presName="rootComposite" presStyleCnt="0"/>
      <dgm:spPr/>
      <dgm:t>
        <a:bodyPr/>
        <a:lstStyle/>
        <a:p>
          <a:endParaRPr lang="zh-CN" altLang="en-US"/>
        </a:p>
      </dgm:t>
    </dgm:pt>
    <dgm:pt modelId="{5EA8C48E-3FD4-4159-92B5-2385172E55E5}" type="pres">
      <dgm:prSet presAssocID="{84A0C79A-36F7-420A-BED2-209044016257}" presName="rootText" presStyleLbl="node4" presStyleIdx="27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029D75-DB27-4184-BF57-5344C7E70BCF}" type="pres">
      <dgm:prSet presAssocID="{84A0C79A-36F7-420A-BED2-209044016257}" presName="rootConnector" presStyleLbl="node4" presStyleIdx="27" presStyleCnt="41"/>
      <dgm:spPr/>
      <dgm:t>
        <a:bodyPr/>
        <a:lstStyle/>
        <a:p>
          <a:endParaRPr lang="zh-CN" altLang="en-US"/>
        </a:p>
      </dgm:t>
    </dgm:pt>
    <dgm:pt modelId="{5C73D99F-C648-4238-B3EC-A01C631A478F}" type="pres">
      <dgm:prSet presAssocID="{84A0C79A-36F7-420A-BED2-209044016257}" presName="hierChild4" presStyleCnt="0"/>
      <dgm:spPr/>
      <dgm:t>
        <a:bodyPr/>
        <a:lstStyle/>
        <a:p>
          <a:endParaRPr lang="zh-CN" altLang="en-US"/>
        </a:p>
      </dgm:t>
    </dgm:pt>
    <dgm:pt modelId="{F4F94797-AFF9-4598-B4A9-CD2C0338EC2D}" type="pres">
      <dgm:prSet presAssocID="{84A0C79A-36F7-420A-BED2-209044016257}" presName="hierChild5" presStyleCnt="0"/>
      <dgm:spPr/>
      <dgm:t>
        <a:bodyPr/>
        <a:lstStyle/>
        <a:p>
          <a:endParaRPr lang="zh-CN" altLang="en-US"/>
        </a:p>
      </dgm:t>
    </dgm:pt>
    <dgm:pt modelId="{B2F79160-B963-4BF3-8A41-7D8E4405BAD8}" type="pres">
      <dgm:prSet presAssocID="{8E639252-B605-4BEC-8C18-97C01E56ECF6}" presName="hierChild5" presStyleCnt="0"/>
      <dgm:spPr/>
      <dgm:t>
        <a:bodyPr/>
        <a:lstStyle/>
        <a:p>
          <a:endParaRPr lang="zh-CN" altLang="en-US"/>
        </a:p>
      </dgm:t>
    </dgm:pt>
    <dgm:pt modelId="{7CE7E3F5-D011-4EB8-B245-2CB2A76C7E63}" type="pres">
      <dgm:prSet presAssocID="{41291383-A10B-428C-8D74-E7281D238FE0}" presName="Name37" presStyleLbl="parChTrans1D4" presStyleIdx="28" presStyleCnt="41"/>
      <dgm:spPr/>
      <dgm:t>
        <a:bodyPr/>
        <a:lstStyle/>
        <a:p>
          <a:endParaRPr lang="zh-CN" altLang="en-US"/>
        </a:p>
      </dgm:t>
    </dgm:pt>
    <dgm:pt modelId="{91337D4D-AF2B-462E-9051-C0C78ECE1E28}" type="pres">
      <dgm:prSet presAssocID="{A84C872A-591E-45A2-9744-7DFF7D62B9D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E5B87F5-A089-4394-AF23-57EBF2B433F7}" type="pres">
      <dgm:prSet presAssocID="{A84C872A-591E-45A2-9744-7DFF7D62B9DD}" presName="rootComposite" presStyleCnt="0"/>
      <dgm:spPr/>
      <dgm:t>
        <a:bodyPr/>
        <a:lstStyle/>
        <a:p>
          <a:endParaRPr lang="zh-CN" altLang="en-US"/>
        </a:p>
      </dgm:t>
    </dgm:pt>
    <dgm:pt modelId="{89598E0E-E400-4532-A6B4-55CB7C8512DB}" type="pres">
      <dgm:prSet presAssocID="{A84C872A-591E-45A2-9744-7DFF7D62B9DD}" presName="rootText" presStyleLbl="node4" presStyleIdx="28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837B98-6EAB-4F3F-8ACF-E561AD8D91E7}" type="pres">
      <dgm:prSet presAssocID="{A84C872A-591E-45A2-9744-7DFF7D62B9DD}" presName="rootConnector" presStyleLbl="node4" presStyleIdx="28" presStyleCnt="41"/>
      <dgm:spPr/>
      <dgm:t>
        <a:bodyPr/>
        <a:lstStyle/>
        <a:p>
          <a:endParaRPr lang="zh-CN" altLang="en-US"/>
        </a:p>
      </dgm:t>
    </dgm:pt>
    <dgm:pt modelId="{8894DB48-926C-4223-B410-FB97393EA01C}" type="pres">
      <dgm:prSet presAssocID="{A84C872A-591E-45A2-9744-7DFF7D62B9DD}" presName="hierChild4" presStyleCnt="0"/>
      <dgm:spPr/>
      <dgm:t>
        <a:bodyPr/>
        <a:lstStyle/>
        <a:p>
          <a:endParaRPr lang="zh-CN" altLang="en-US"/>
        </a:p>
      </dgm:t>
    </dgm:pt>
    <dgm:pt modelId="{5DE47EDD-6DE8-495F-AD6A-32FA7F49CC9C}" type="pres">
      <dgm:prSet presAssocID="{A84C872A-591E-45A2-9744-7DFF7D62B9DD}" presName="hierChild5" presStyleCnt="0"/>
      <dgm:spPr/>
      <dgm:t>
        <a:bodyPr/>
        <a:lstStyle/>
        <a:p>
          <a:endParaRPr lang="zh-CN" altLang="en-US"/>
        </a:p>
      </dgm:t>
    </dgm:pt>
    <dgm:pt modelId="{2584CC14-CE06-4F56-ACD2-AB0193934188}" type="pres">
      <dgm:prSet presAssocID="{718E8873-C5DB-4CFE-9F1D-06BA8B7B2ABA}" presName="Name37" presStyleLbl="parChTrans1D4" presStyleIdx="29" presStyleCnt="41"/>
      <dgm:spPr/>
      <dgm:t>
        <a:bodyPr/>
        <a:lstStyle/>
        <a:p>
          <a:endParaRPr lang="zh-CN" altLang="en-US"/>
        </a:p>
      </dgm:t>
    </dgm:pt>
    <dgm:pt modelId="{FDC41123-50DC-4CE5-B983-7E1320FE2843}" type="pres">
      <dgm:prSet presAssocID="{4C1405BC-5AC9-462A-9C33-3D25019CD27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E7D1E649-E6FA-4EB4-BF71-EF10BAE94092}" type="pres">
      <dgm:prSet presAssocID="{4C1405BC-5AC9-462A-9C33-3D25019CD279}" presName="rootComposite" presStyleCnt="0"/>
      <dgm:spPr/>
      <dgm:t>
        <a:bodyPr/>
        <a:lstStyle/>
        <a:p>
          <a:endParaRPr lang="zh-CN" altLang="en-US"/>
        </a:p>
      </dgm:t>
    </dgm:pt>
    <dgm:pt modelId="{B9B2442A-CF73-4BB5-896B-88446B2D2BBE}" type="pres">
      <dgm:prSet presAssocID="{4C1405BC-5AC9-462A-9C33-3D25019CD279}" presName="rootText" presStyleLbl="node4" presStyleIdx="29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170443A-CC72-4D29-A6AA-CC9A9C39A2C7}" type="pres">
      <dgm:prSet presAssocID="{4C1405BC-5AC9-462A-9C33-3D25019CD279}" presName="rootConnector" presStyleLbl="node4" presStyleIdx="29" presStyleCnt="41"/>
      <dgm:spPr/>
      <dgm:t>
        <a:bodyPr/>
        <a:lstStyle/>
        <a:p>
          <a:endParaRPr lang="zh-CN" altLang="en-US"/>
        </a:p>
      </dgm:t>
    </dgm:pt>
    <dgm:pt modelId="{91F04535-F464-4AFC-9100-95F6EB16AAAC}" type="pres">
      <dgm:prSet presAssocID="{4C1405BC-5AC9-462A-9C33-3D25019CD279}" presName="hierChild4" presStyleCnt="0"/>
      <dgm:spPr/>
      <dgm:t>
        <a:bodyPr/>
        <a:lstStyle/>
        <a:p>
          <a:endParaRPr lang="zh-CN" altLang="en-US"/>
        </a:p>
      </dgm:t>
    </dgm:pt>
    <dgm:pt modelId="{50E2B91F-AFEE-4EC0-92BE-95EBC7F68058}" type="pres">
      <dgm:prSet presAssocID="{4C1405BC-5AC9-462A-9C33-3D25019CD279}" presName="hierChild5" presStyleCnt="0"/>
      <dgm:spPr/>
      <dgm:t>
        <a:bodyPr/>
        <a:lstStyle/>
        <a:p>
          <a:endParaRPr lang="zh-CN" altLang="en-US"/>
        </a:p>
      </dgm:t>
    </dgm:pt>
    <dgm:pt modelId="{A4CA5407-9D18-4C35-89E5-0C03A1B65EB2}" type="pres">
      <dgm:prSet presAssocID="{3EB3D308-B26B-43C2-B3EF-4775F80B8ABC}" presName="Name37" presStyleLbl="parChTrans1D4" presStyleIdx="30" presStyleCnt="41"/>
      <dgm:spPr/>
      <dgm:t>
        <a:bodyPr/>
        <a:lstStyle/>
        <a:p>
          <a:endParaRPr lang="zh-CN" altLang="en-US"/>
        </a:p>
      </dgm:t>
    </dgm:pt>
    <dgm:pt modelId="{95A09789-AC7D-4D45-A7C0-BCB213D5B586}" type="pres">
      <dgm:prSet presAssocID="{AB6D5CD2-1436-4CFF-97FA-D5B4B6A97A8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058D1F52-BC20-4897-9CBD-19721569DF5D}" type="pres">
      <dgm:prSet presAssocID="{AB6D5CD2-1436-4CFF-97FA-D5B4B6A97A8F}" presName="rootComposite" presStyleCnt="0"/>
      <dgm:spPr/>
      <dgm:t>
        <a:bodyPr/>
        <a:lstStyle/>
        <a:p>
          <a:endParaRPr lang="zh-CN" altLang="en-US"/>
        </a:p>
      </dgm:t>
    </dgm:pt>
    <dgm:pt modelId="{5059982B-13F1-4F7B-8BD0-F6AAD1FBAB2B}" type="pres">
      <dgm:prSet presAssocID="{AB6D5CD2-1436-4CFF-97FA-D5B4B6A97A8F}" presName="rootText" presStyleLbl="node4" presStyleIdx="30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E1D6B5-E7AD-4672-931B-2249CC54B786}" type="pres">
      <dgm:prSet presAssocID="{AB6D5CD2-1436-4CFF-97FA-D5B4B6A97A8F}" presName="rootConnector" presStyleLbl="node4" presStyleIdx="30" presStyleCnt="41"/>
      <dgm:spPr/>
      <dgm:t>
        <a:bodyPr/>
        <a:lstStyle/>
        <a:p>
          <a:endParaRPr lang="zh-CN" altLang="en-US"/>
        </a:p>
      </dgm:t>
    </dgm:pt>
    <dgm:pt modelId="{2875331E-8022-4E3E-A774-F9D39C7B5110}" type="pres">
      <dgm:prSet presAssocID="{AB6D5CD2-1436-4CFF-97FA-D5B4B6A97A8F}" presName="hierChild4" presStyleCnt="0"/>
      <dgm:spPr/>
      <dgm:t>
        <a:bodyPr/>
        <a:lstStyle/>
        <a:p>
          <a:endParaRPr lang="zh-CN" altLang="en-US"/>
        </a:p>
      </dgm:t>
    </dgm:pt>
    <dgm:pt modelId="{D9D4317B-F658-403B-85E5-643C697F7886}" type="pres">
      <dgm:prSet presAssocID="{AB6D5CD2-1436-4CFF-97FA-D5B4B6A97A8F}" presName="hierChild5" presStyleCnt="0"/>
      <dgm:spPr/>
      <dgm:t>
        <a:bodyPr/>
        <a:lstStyle/>
        <a:p>
          <a:endParaRPr lang="zh-CN" altLang="en-US"/>
        </a:p>
      </dgm:t>
    </dgm:pt>
    <dgm:pt modelId="{8767DA6B-13D3-4314-8663-FFE0ACFE9AD0}" type="pres">
      <dgm:prSet presAssocID="{99AC6947-88DB-414F-B2E0-DFA2E9E78D0C}" presName="Name37" presStyleLbl="parChTrans1D4" presStyleIdx="31" presStyleCnt="41"/>
      <dgm:spPr/>
      <dgm:t>
        <a:bodyPr/>
        <a:lstStyle/>
        <a:p>
          <a:endParaRPr lang="zh-CN" altLang="en-US"/>
        </a:p>
      </dgm:t>
    </dgm:pt>
    <dgm:pt modelId="{765090A9-F6C7-4E35-9D0A-DE70DCC205A4}" type="pres">
      <dgm:prSet presAssocID="{13672420-480E-4AB3-98CE-9EF0C5EF3A7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D864192-7EE6-436A-BD4F-296E397E415B}" type="pres">
      <dgm:prSet presAssocID="{13672420-480E-4AB3-98CE-9EF0C5EF3A74}" presName="rootComposite" presStyleCnt="0"/>
      <dgm:spPr/>
      <dgm:t>
        <a:bodyPr/>
        <a:lstStyle/>
        <a:p>
          <a:endParaRPr lang="zh-CN" altLang="en-US"/>
        </a:p>
      </dgm:t>
    </dgm:pt>
    <dgm:pt modelId="{4A15F808-1450-4CFF-8B16-DA60EFB85120}" type="pres">
      <dgm:prSet presAssocID="{13672420-480E-4AB3-98CE-9EF0C5EF3A74}" presName="rootText" presStyleLbl="node4" presStyleIdx="31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5D03FA-900D-4D1C-AC02-B3A7FED67218}" type="pres">
      <dgm:prSet presAssocID="{13672420-480E-4AB3-98CE-9EF0C5EF3A74}" presName="rootConnector" presStyleLbl="node4" presStyleIdx="31" presStyleCnt="41"/>
      <dgm:spPr/>
      <dgm:t>
        <a:bodyPr/>
        <a:lstStyle/>
        <a:p>
          <a:endParaRPr lang="zh-CN" altLang="en-US"/>
        </a:p>
      </dgm:t>
    </dgm:pt>
    <dgm:pt modelId="{710F36AC-1E4B-4866-B674-E3180FAA1E97}" type="pres">
      <dgm:prSet presAssocID="{13672420-480E-4AB3-98CE-9EF0C5EF3A74}" presName="hierChild4" presStyleCnt="0"/>
      <dgm:spPr/>
      <dgm:t>
        <a:bodyPr/>
        <a:lstStyle/>
        <a:p>
          <a:endParaRPr lang="zh-CN" altLang="en-US"/>
        </a:p>
      </dgm:t>
    </dgm:pt>
    <dgm:pt modelId="{31AB8ADF-88C0-4857-8E15-35381B36A6BF}" type="pres">
      <dgm:prSet presAssocID="{13672420-480E-4AB3-98CE-9EF0C5EF3A74}" presName="hierChild5" presStyleCnt="0"/>
      <dgm:spPr/>
      <dgm:t>
        <a:bodyPr/>
        <a:lstStyle/>
        <a:p>
          <a:endParaRPr lang="zh-CN" altLang="en-US"/>
        </a:p>
      </dgm:t>
    </dgm:pt>
    <dgm:pt modelId="{CC22CB74-822E-47C6-B76B-27C1D17326DC}" type="pres">
      <dgm:prSet presAssocID="{56BAAAFE-4F1E-4878-939D-37423DB20040}" presName="Name37" presStyleLbl="parChTrans1D4" presStyleIdx="32" presStyleCnt="41"/>
      <dgm:spPr/>
      <dgm:t>
        <a:bodyPr/>
        <a:lstStyle/>
        <a:p>
          <a:endParaRPr lang="zh-CN" altLang="en-US"/>
        </a:p>
      </dgm:t>
    </dgm:pt>
    <dgm:pt modelId="{C81ACDB1-71F8-4969-89DE-60D35394DBF6}" type="pres">
      <dgm:prSet presAssocID="{80F3711F-937C-4D62-9144-A7D9E193647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45AFB38-B56A-4C35-91A9-C1A6382249C3}" type="pres">
      <dgm:prSet presAssocID="{80F3711F-937C-4D62-9144-A7D9E1936471}" presName="rootComposite" presStyleCnt="0"/>
      <dgm:spPr/>
      <dgm:t>
        <a:bodyPr/>
        <a:lstStyle/>
        <a:p>
          <a:endParaRPr lang="zh-CN" altLang="en-US"/>
        </a:p>
      </dgm:t>
    </dgm:pt>
    <dgm:pt modelId="{6EFED4C1-A34D-443F-A59E-FD6C2CDB6E89}" type="pres">
      <dgm:prSet presAssocID="{80F3711F-937C-4D62-9144-A7D9E1936471}" presName="rootText" presStyleLbl="node4" presStyleIdx="32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34DC17-1D63-4007-AB78-22A3B44AB8AA}" type="pres">
      <dgm:prSet presAssocID="{80F3711F-937C-4D62-9144-A7D9E1936471}" presName="rootConnector" presStyleLbl="node4" presStyleIdx="32" presStyleCnt="41"/>
      <dgm:spPr/>
      <dgm:t>
        <a:bodyPr/>
        <a:lstStyle/>
        <a:p>
          <a:endParaRPr lang="zh-CN" altLang="en-US"/>
        </a:p>
      </dgm:t>
    </dgm:pt>
    <dgm:pt modelId="{01881A45-CA5F-499A-BBBE-72328C2E022F}" type="pres">
      <dgm:prSet presAssocID="{80F3711F-937C-4D62-9144-A7D9E1936471}" presName="hierChild4" presStyleCnt="0"/>
      <dgm:spPr/>
      <dgm:t>
        <a:bodyPr/>
        <a:lstStyle/>
        <a:p>
          <a:endParaRPr lang="zh-CN" altLang="en-US"/>
        </a:p>
      </dgm:t>
    </dgm:pt>
    <dgm:pt modelId="{779B43DD-C516-412E-ABD6-4C43767F5A45}" type="pres">
      <dgm:prSet presAssocID="{80F3711F-937C-4D62-9144-A7D9E1936471}" presName="hierChild5" presStyleCnt="0"/>
      <dgm:spPr/>
      <dgm:t>
        <a:bodyPr/>
        <a:lstStyle/>
        <a:p>
          <a:endParaRPr lang="zh-CN" altLang="en-US"/>
        </a:p>
      </dgm:t>
    </dgm:pt>
    <dgm:pt modelId="{4BB54B79-C24B-47C3-92D7-B8F41B7F60BC}" type="pres">
      <dgm:prSet presAssocID="{D1C00F66-5B69-4811-BEF2-5A8F094EFC0E}" presName="Name37" presStyleLbl="parChTrans1D4" presStyleIdx="33" presStyleCnt="41"/>
      <dgm:spPr/>
      <dgm:t>
        <a:bodyPr/>
        <a:lstStyle/>
        <a:p>
          <a:endParaRPr lang="zh-CN" altLang="en-US"/>
        </a:p>
      </dgm:t>
    </dgm:pt>
    <dgm:pt modelId="{314C2945-A23A-46E9-9886-5DF592FFC8D2}" type="pres">
      <dgm:prSet presAssocID="{1256F978-0B2B-427C-857C-1D8A97CE009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286A226-B504-4CB8-AA6C-D8800D846EAE}" type="pres">
      <dgm:prSet presAssocID="{1256F978-0B2B-427C-857C-1D8A97CE009B}" presName="rootComposite" presStyleCnt="0"/>
      <dgm:spPr/>
      <dgm:t>
        <a:bodyPr/>
        <a:lstStyle/>
        <a:p>
          <a:endParaRPr lang="zh-CN" altLang="en-US"/>
        </a:p>
      </dgm:t>
    </dgm:pt>
    <dgm:pt modelId="{046C3321-F0A6-4CE9-87CB-FC0E9EA0E810}" type="pres">
      <dgm:prSet presAssocID="{1256F978-0B2B-427C-857C-1D8A97CE009B}" presName="rootText" presStyleLbl="node4" presStyleIdx="33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57A909-A518-4BAB-8C0C-9BB2D9824E9F}" type="pres">
      <dgm:prSet presAssocID="{1256F978-0B2B-427C-857C-1D8A97CE009B}" presName="rootConnector" presStyleLbl="node4" presStyleIdx="33" presStyleCnt="41"/>
      <dgm:spPr/>
      <dgm:t>
        <a:bodyPr/>
        <a:lstStyle/>
        <a:p>
          <a:endParaRPr lang="zh-CN" altLang="en-US"/>
        </a:p>
      </dgm:t>
    </dgm:pt>
    <dgm:pt modelId="{01CCB542-40A9-42F3-A7F2-33DC68EE7F11}" type="pres">
      <dgm:prSet presAssocID="{1256F978-0B2B-427C-857C-1D8A97CE009B}" presName="hierChild4" presStyleCnt="0"/>
      <dgm:spPr/>
      <dgm:t>
        <a:bodyPr/>
        <a:lstStyle/>
        <a:p>
          <a:endParaRPr lang="zh-CN" altLang="en-US"/>
        </a:p>
      </dgm:t>
    </dgm:pt>
    <dgm:pt modelId="{48FE6036-040C-41F6-BD45-0ECB50CC0F9C}" type="pres">
      <dgm:prSet presAssocID="{1256F978-0B2B-427C-857C-1D8A97CE009B}" presName="hierChild5" presStyleCnt="0"/>
      <dgm:spPr/>
      <dgm:t>
        <a:bodyPr/>
        <a:lstStyle/>
        <a:p>
          <a:endParaRPr lang="zh-CN" altLang="en-US"/>
        </a:p>
      </dgm:t>
    </dgm:pt>
    <dgm:pt modelId="{BB019D2E-5678-4D6D-8954-49E9E25D28C6}" type="pres">
      <dgm:prSet presAssocID="{2C5091E0-6F6D-414A-9885-405031589B50}" presName="hierChild5" presStyleCnt="0"/>
      <dgm:spPr/>
      <dgm:t>
        <a:bodyPr/>
        <a:lstStyle/>
        <a:p>
          <a:endParaRPr lang="zh-CN" altLang="en-US"/>
        </a:p>
      </dgm:t>
    </dgm:pt>
    <dgm:pt modelId="{891B1007-A8A4-4318-96E0-5F4D412C4E6C}" type="pres">
      <dgm:prSet presAssocID="{C813678B-96DF-4AEB-BF2B-ADD6908051C3}" presName="Name37" presStyleLbl="parChTrans1D3" presStyleIdx="6" presStyleCnt="9"/>
      <dgm:spPr/>
      <dgm:t>
        <a:bodyPr/>
        <a:lstStyle/>
        <a:p>
          <a:endParaRPr lang="zh-CN" altLang="en-US"/>
        </a:p>
      </dgm:t>
    </dgm:pt>
    <dgm:pt modelId="{73CD4F6A-1FD0-4A10-B66A-991D11D69C3D}" type="pres">
      <dgm:prSet presAssocID="{1CF2FD90-A659-4C56-829B-166D3F344B0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82B6BEAB-DE6F-4833-8940-AA6F78740E48}" type="pres">
      <dgm:prSet presAssocID="{1CF2FD90-A659-4C56-829B-166D3F344B06}" presName="rootComposite" presStyleCnt="0"/>
      <dgm:spPr/>
      <dgm:t>
        <a:bodyPr/>
        <a:lstStyle/>
        <a:p>
          <a:endParaRPr lang="zh-CN" altLang="en-US"/>
        </a:p>
      </dgm:t>
    </dgm:pt>
    <dgm:pt modelId="{0DC49984-6946-4FEA-9199-B8AFC5ED7FC9}" type="pres">
      <dgm:prSet presAssocID="{1CF2FD90-A659-4C56-829B-166D3F344B0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D9EB5B-6ACF-413D-9F9B-10CFBFFF1537}" type="pres">
      <dgm:prSet presAssocID="{1CF2FD90-A659-4C56-829B-166D3F344B06}" presName="rootConnector" presStyleLbl="node3" presStyleIdx="6" presStyleCnt="9"/>
      <dgm:spPr/>
      <dgm:t>
        <a:bodyPr/>
        <a:lstStyle/>
        <a:p>
          <a:endParaRPr lang="zh-CN" altLang="en-US"/>
        </a:p>
      </dgm:t>
    </dgm:pt>
    <dgm:pt modelId="{75672F62-597E-41F9-B880-6F8368E0AC89}" type="pres">
      <dgm:prSet presAssocID="{1CF2FD90-A659-4C56-829B-166D3F344B06}" presName="hierChild4" presStyleCnt="0"/>
      <dgm:spPr/>
      <dgm:t>
        <a:bodyPr/>
        <a:lstStyle/>
        <a:p>
          <a:endParaRPr lang="zh-CN" altLang="en-US"/>
        </a:p>
      </dgm:t>
    </dgm:pt>
    <dgm:pt modelId="{87080604-4C9F-4A4E-B3C6-A366DD5A8E2F}" type="pres">
      <dgm:prSet presAssocID="{C01CE38A-8451-49D8-A02A-142F6697DE40}" presName="Name37" presStyleLbl="parChTrans1D4" presStyleIdx="34" presStyleCnt="41"/>
      <dgm:spPr/>
      <dgm:t>
        <a:bodyPr/>
        <a:lstStyle/>
        <a:p>
          <a:endParaRPr lang="zh-CN" altLang="en-US"/>
        </a:p>
      </dgm:t>
    </dgm:pt>
    <dgm:pt modelId="{8E65D0F9-6C8D-4CD5-90BD-AA92F15A4FFC}" type="pres">
      <dgm:prSet presAssocID="{A04A3BC4-4166-4C59-86E9-B109FC25587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6B424A0-D5C1-4563-8BB2-ECB0916ED175}" type="pres">
      <dgm:prSet presAssocID="{A04A3BC4-4166-4C59-86E9-B109FC25587F}" presName="rootComposite" presStyleCnt="0"/>
      <dgm:spPr/>
      <dgm:t>
        <a:bodyPr/>
        <a:lstStyle/>
        <a:p>
          <a:endParaRPr lang="zh-CN" altLang="en-US"/>
        </a:p>
      </dgm:t>
    </dgm:pt>
    <dgm:pt modelId="{2A1F0ACC-57AA-4A7D-8F16-B56CBEABB0DB}" type="pres">
      <dgm:prSet presAssocID="{A04A3BC4-4166-4C59-86E9-B109FC25587F}" presName="rootText" presStyleLbl="node4" presStyleIdx="34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F5420A-8032-413E-9854-B4195142CEBA}" type="pres">
      <dgm:prSet presAssocID="{A04A3BC4-4166-4C59-86E9-B109FC25587F}" presName="rootConnector" presStyleLbl="node4" presStyleIdx="34" presStyleCnt="41"/>
      <dgm:spPr/>
      <dgm:t>
        <a:bodyPr/>
        <a:lstStyle/>
        <a:p>
          <a:endParaRPr lang="zh-CN" altLang="en-US"/>
        </a:p>
      </dgm:t>
    </dgm:pt>
    <dgm:pt modelId="{68EED2C6-3E52-47A7-AA2F-83CB6088DF36}" type="pres">
      <dgm:prSet presAssocID="{A04A3BC4-4166-4C59-86E9-B109FC25587F}" presName="hierChild4" presStyleCnt="0"/>
      <dgm:spPr/>
      <dgm:t>
        <a:bodyPr/>
        <a:lstStyle/>
        <a:p>
          <a:endParaRPr lang="zh-CN" altLang="en-US"/>
        </a:p>
      </dgm:t>
    </dgm:pt>
    <dgm:pt modelId="{C031A14D-2E12-4CD6-ADE0-A45EB992BFF1}" type="pres">
      <dgm:prSet presAssocID="{A04A3BC4-4166-4C59-86E9-B109FC25587F}" presName="hierChild5" presStyleCnt="0"/>
      <dgm:spPr/>
      <dgm:t>
        <a:bodyPr/>
        <a:lstStyle/>
        <a:p>
          <a:endParaRPr lang="zh-CN" altLang="en-US"/>
        </a:p>
      </dgm:t>
    </dgm:pt>
    <dgm:pt modelId="{44F19E32-B2F2-4A98-B796-AD048699FCEC}" type="pres">
      <dgm:prSet presAssocID="{438119AD-618C-405E-96E9-950723F587A5}" presName="Name37" presStyleLbl="parChTrans1D4" presStyleIdx="35" presStyleCnt="41"/>
      <dgm:spPr/>
      <dgm:t>
        <a:bodyPr/>
        <a:lstStyle/>
        <a:p>
          <a:endParaRPr lang="zh-CN" altLang="en-US"/>
        </a:p>
      </dgm:t>
    </dgm:pt>
    <dgm:pt modelId="{3C0247F5-0178-43CA-A8C1-D71C3289DB63}" type="pres">
      <dgm:prSet presAssocID="{99E17E09-5CBC-46DD-840A-0D9B2042465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52F6208E-D502-4091-AE09-D3282D4FF591}" type="pres">
      <dgm:prSet presAssocID="{99E17E09-5CBC-46DD-840A-0D9B20424653}" presName="rootComposite" presStyleCnt="0"/>
      <dgm:spPr/>
      <dgm:t>
        <a:bodyPr/>
        <a:lstStyle/>
        <a:p>
          <a:endParaRPr lang="zh-CN" altLang="en-US"/>
        </a:p>
      </dgm:t>
    </dgm:pt>
    <dgm:pt modelId="{9863874E-B7C1-4A6A-B562-AB17B5C9E1B9}" type="pres">
      <dgm:prSet presAssocID="{99E17E09-5CBC-46DD-840A-0D9B20424653}" presName="rootText" presStyleLbl="node4" presStyleIdx="35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57A9C50-F82C-4ECC-A910-A878A2BB5002}" type="pres">
      <dgm:prSet presAssocID="{99E17E09-5CBC-46DD-840A-0D9B20424653}" presName="rootConnector" presStyleLbl="node4" presStyleIdx="35" presStyleCnt="41"/>
      <dgm:spPr/>
      <dgm:t>
        <a:bodyPr/>
        <a:lstStyle/>
        <a:p>
          <a:endParaRPr lang="zh-CN" altLang="en-US"/>
        </a:p>
      </dgm:t>
    </dgm:pt>
    <dgm:pt modelId="{7407B235-81A3-4B8C-B7C5-E3F9AB2F7CDD}" type="pres">
      <dgm:prSet presAssocID="{99E17E09-5CBC-46DD-840A-0D9B20424653}" presName="hierChild4" presStyleCnt="0"/>
      <dgm:spPr/>
      <dgm:t>
        <a:bodyPr/>
        <a:lstStyle/>
        <a:p>
          <a:endParaRPr lang="zh-CN" altLang="en-US"/>
        </a:p>
      </dgm:t>
    </dgm:pt>
    <dgm:pt modelId="{6B75FCDB-02E3-4CA3-8CF0-91D14F36741E}" type="pres">
      <dgm:prSet presAssocID="{99E17E09-5CBC-46DD-840A-0D9B20424653}" presName="hierChild5" presStyleCnt="0"/>
      <dgm:spPr/>
      <dgm:t>
        <a:bodyPr/>
        <a:lstStyle/>
        <a:p>
          <a:endParaRPr lang="zh-CN" altLang="en-US"/>
        </a:p>
      </dgm:t>
    </dgm:pt>
    <dgm:pt modelId="{40E724BE-FA81-4100-AA1C-943E1FE25B32}" type="pres">
      <dgm:prSet presAssocID="{1CF2FD90-A659-4C56-829B-166D3F344B06}" presName="hierChild5" presStyleCnt="0"/>
      <dgm:spPr/>
      <dgm:t>
        <a:bodyPr/>
        <a:lstStyle/>
        <a:p>
          <a:endParaRPr lang="zh-CN" altLang="en-US"/>
        </a:p>
      </dgm:t>
    </dgm:pt>
    <dgm:pt modelId="{351FB947-28EA-45FC-9C34-A5D1E1761936}" type="pres">
      <dgm:prSet presAssocID="{D8D50D80-B68C-42A4-B5E1-9F2F836A4240}" presName="Name37" presStyleLbl="parChTrans1D3" presStyleIdx="7" presStyleCnt="9"/>
      <dgm:spPr/>
      <dgm:t>
        <a:bodyPr/>
        <a:lstStyle/>
        <a:p>
          <a:endParaRPr lang="zh-CN" altLang="en-US"/>
        </a:p>
      </dgm:t>
    </dgm:pt>
    <dgm:pt modelId="{966FC2A9-78B0-41BD-B4D4-24BE3F956CF9}" type="pres">
      <dgm:prSet presAssocID="{C85E42BB-9860-4182-AA95-DB8B9C062A2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78C259C-AC03-44E4-8F35-0C86D24CAD60}" type="pres">
      <dgm:prSet presAssocID="{C85E42BB-9860-4182-AA95-DB8B9C062A2C}" presName="rootComposite" presStyleCnt="0"/>
      <dgm:spPr/>
      <dgm:t>
        <a:bodyPr/>
        <a:lstStyle/>
        <a:p>
          <a:endParaRPr lang="zh-CN" altLang="en-US"/>
        </a:p>
      </dgm:t>
    </dgm:pt>
    <dgm:pt modelId="{316D2BA3-7F6B-4094-83EE-9740031C9CE5}" type="pres">
      <dgm:prSet presAssocID="{C85E42BB-9860-4182-AA95-DB8B9C062A2C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A47C9D-8A40-41D3-85AB-CAF167AD49BF}" type="pres">
      <dgm:prSet presAssocID="{C85E42BB-9860-4182-AA95-DB8B9C062A2C}" presName="rootConnector" presStyleLbl="node3" presStyleIdx="7" presStyleCnt="9"/>
      <dgm:spPr/>
      <dgm:t>
        <a:bodyPr/>
        <a:lstStyle/>
        <a:p>
          <a:endParaRPr lang="zh-CN" altLang="en-US"/>
        </a:p>
      </dgm:t>
    </dgm:pt>
    <dgm:pt modelId="{E62FEB50-EBB5-4E32-BD71-19D19D211043}" type="pres">
      <dgm:prSet presAssocID="{C85E42BB-9860-4182-AA95-DB8B9C062A2C}" presName="hierChild4" presStyleCnt="0"/>
      <dgm:spPr/>
      <dgm:t>
        <a:bodyPr/>
        <a:lstStyle/>
        <a:p>
          <a:endParaRPr lang="zh-CN" altLang="en-US"/>
        </a:p>
      </dgm:t>
    </dgm:pt>
    <dgm:pt modelId="{B9A7A8D8-D0F1-4DEF-8E39-F4F0B7BAF1EB}" type="pres">
      <dgm:prSet presAssocID="{A20EAD67-0C54-4D0F-B375-ED57BE9F22E6}" presName="Name37" presStyleLbl="parChTrans1D4" presStyleIdx="36" presStyleCnt="41"/>
      <dgm:spPr/>
      <dgm:t>
        <a:bodyPr/>
        <a:lstStyle/>
        <a:p>
          <a:endParaRPr lang="zh-CN" altLang="en-US"/>
        </a:p>
      </dgm:t>
    </dgm:pt>
    <dgm:pt modelId="{D2E24670-3989-4421-9988-97F74201CF57}" type="pres">
      <dgm:prSet presAssocID="{350C2E2D-BFDF-42C4-AC8E-D93D68ABA22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BDFC4E3-AD1A-4AEE-ACA0-9E602840AE67}" type="pres">
      <dgm:prSet presAssocID="{350C2E2D-BFDF-42C4-AC8E-D93D68ABA227}" presName="rootComposite" presStyleCnt="0"/>
      <dgm:spPr/>
      <dgm:t>
        <a:bodyPr/>
        <a:lstStyle/>
        <a:p>
          <a:endParaRPr lang="zh-CN" altLang="en-US"/>
        </a:p>
      </dgm:t>
    </dgm:pt>
    <dgm:pt modelId="{59BB6CCF-F196-467B-A61D-648D44D9D049}" type="pres">
      <dgm:prSet presAssocID="{350C2E2D-BFDF-42C4-AC8E-D93D68ABA227}" presName="rootText" presStyleLbl="node4" presStyleIdx="36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609BBE-6B7E-4A78-B31A-3D2204F23B69}" type="pres">
      <dgm:prSet presAssocID="{350C2E2D-BFDF-42C4-AC8E-D93D68ABA227}" presName="rootConnector" presStyleLbl="node4" presStyleIdx="36" presStyleCnt="41"/>
      <dgm:spPr/>
      <dgm:t>
        <a:bodyPr/>
        <a:lstStyle/>
        <a:p>
          <a:endParaRPr lang="zh-CN" altLang="en-US"/>
        </a:p>
      </dgm:t>
    </dgm:pt>
    <dgm:pt modelId="{1E6C145D-AAA3-413C-9186-551EF92DB7BB}" type="pres">
      <dgm:prSet presAssocID="{350C2E2D-BFDF-42C4-AC8E-D93D68ABA227}" presName="hierChild4" presStyleCnt="0"/>
      <dgm:spPr/>
      <dgm:t>
        <a:bodyPr/>
        <a:lstStyle/>
        <a:p>
          <a:endParaRPr lang="zh-CN" altLang="en-US"/>
        </a:p>
      </dgm:t>
    </dgm:pt>
    <dgm:pt modelId="{29DB43BE-3E3E-4013-AC62-B28DFA783828}" type="pres">
      <dgm:prSet presAssocID="{350C2E2D-BFDF-42C4-AC8E-D93D68ABA227}" presName="hierChild5" presStyleCnt="0"/>
      <dgm:spPr/>
      <dgm:t>
        <a:bodyPr/>
        <a:lstStyle/>
        <a:p>
          <a:endParaRPr lang="zh-CN" altLang="en-US"/>
        </a:p>
      </dgm:t>
    </dgm:pt>
    <dgm:pt modelId="{131268B0-A105-4921-8C92-9145BE55105C}" type="pres">
      <dgm:prSet presAssocID="{880B0E9D-2F88-49BA-AAF8-E2A71F690183}" presName="Name37" presStyleLbl="parChTrans1D4" presStyleIdx="37" presStyleCnt="41"/>
      <dgm:spPr/>
      <dgm:t>
        <a:bodyPr/>
        <a:lstStyle/>
        <a:p>
          <a:endParaRPr lang="zh-CN" altLang="en-US"/>
        </a:p>
      </dgm:t>
    </dgm:pt>
    <dgm:pt modelId="{6AF4BD75-5B44-4C51-BC57-0304BE97E13E}" type="pres">
      <dgm:prSet presAssocID="{044D87D2-D549-444D-84D1-11333A403F0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9722190-97B3-4C4F-8AB3-FEEDE39FA726}" type="pres">
      <dgm:prSet presAssocID="{044D87D2-D549-444D-84D1-11333A403F0B}" presName="rootComposite" presStyleCnt="0"/>
      <dgm:spPr/>
      <dgm:t>
        <a:bodyPr/>
        <a:lstStyle/>
        <a:p>
          <a:endParaRPr lang="zh-CN" altLang="en-US"/>
        </a:p>
      </dgm:t>
    </dgm:pt>
    <dgm:pt modelId="{9637E9E1-F10F-4926-B125-AEA4D4B75C1D}" type="pres">
      <dgm:prSet presAssocID="{044D87D2-D549-444D-84D1-11333A403F0B}" presName="rootText" presStyleLbl="node4" presStyleIdx="37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2180356-200E-486C-9519-2B54A7939304}" type="pres">
      <dgm:prSet presAssocID="{044D87D2-D549-444D-84D1-11333A403F0B}" presName="rootConnector" presStyleLbl="node4" presStyleIdx="37" presStyleCnt="41"/>
      <dgm:spPr/>
      <dgm:t>
        <a:bodyPr/>
        <a:lstStyle/>
        <a:p>
          <a:endParaRPr lang="zh-CN" altLang="en-US"/>
        </a:p>
      </dgm:t>
    </dgm:pt>
    <dgm:pt modelId="{8152E707-9BCE-47BA-BCC2-F51DE815F26F}" type="pres">
      <dgm:prSet presAssocID="{044D87D2-D549-444D-84D1-11333A403F0B}" presName="hierChild4" presStyleCnt="0"/>
      <dgm:spPr/>
      <dgm:t>
        <a:bodyPr/>
        <a:lstStyle/>
        <a:p>
          <a:endParaRPr lang="zh-CN" altLang="en-US"/>
        </a:p>
      </dgm:t>
    </dgm:pt>
    <dgm:pt modelId="{883C6D4A-B6E2-4057-A2C8-57D70FC89CCE}" type="pres">
      <dgm:prSet presAssocID="{044D87D2-D549-444D-84D1-11333A403F0B}" presName="hierChild5" presStyleCnt="0"/>
      <dgm:spPr/>
      <dgm:t>
        <a:bodyPr/>
        <a:lstStyle/>
        <a:p>
          <a:endParaRPr lang="zh-CN" altLang="en-US"/>
        </a:p>
      </dgm:t>
    </dgm:pt>
    <dgm:pt modelId="{63D593B9-361A-40F1-80BC-426AD5173896}" type="pres">
      <dgm:prSet presAssocID="{A5D1F5BC-749C-421E-A3BE-04AD89C96F15}" presName="Name37" presStyleLbl="parChTrans1D4" presStyleIdx="38" presStyleCnt="41"/>
      <dgm:spPr/>
      <dgm:t>
        <a:bodyPr/>
        <a:lstStyle/>
        <a:p>
          <a:endParaRPr lang="zh-CN" altLang="en-US"/>
        </a:p>
      </dgm:t>
    </dgm:pt>
    <dgm:pt modelId="{885F43EE-47BD-4379-A1A4-BB62F0E637C2}" type="pres">
      <dgm:prSet presAssocID="{C5020870-39FA-4EF2-8617-0F9C945070A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8A152CB8-F9A0-43EB-A7C4-CB8DD304DE51}" type="pres">
      <dgm:prSet presAssocID="{C5020870-39FA-4EF2-8617-0F9C945070A2}" presName="rootComposite" presStyleCnt="0"/>
      <dgm:spPr/>
      <dgm:t>
        <a:bodyPr/>
        <a:lstStyle/>
        <a:p>
          <a:endParaRPr lang="zh-CN" altLang="en-US"/>
        </a:p>
      </dgm:t>
    </dgm:pt>
    <dgm:pt modelId="{926A09E9-DE53-4BD1-92D9-3EE9E4A3317B}" type="pres">
      <dgm:prSet presAssocID="{C5020870-39FA-4EF2-8617-0F9C945070A2}" presName="rootText" presStyleLbl="node4" presStyleIdx="38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AE52461-0202-42FC-A622-B8BA96FE7072}" type="pres">
      <dgm:prSet presAssocID="{C5020870-39FA-4EF2-8617-0F9C945070A2}" presName="rootConnector" presStyleLbl="node4" presStyleIdx="38" presStyleCnt="41"/>
      <dgm:spPr/>
      <dgm:t>
        <a:bodyPr/>
        <a:lstStyle/>
        <a:p>
          <a:endParaRPr lang="zh-CN" altLang="en-US"/>
        </a:p>
      </dgm:t>
    </dgm:pt>
    <dgm:pt modelId="{9695F026-1CC9-46B6-A9F2-7C02175C7421}" type="pres">
      <dgm:prSet presAssocID="{C5020870-39FA-4EF2-8617-0F9C945070A2}" presName="hierChild4" presStyleCnt="0"/>
      <dgm:spPr/>
      <dgm:t>
        <a:bodyPr/>
        <a:lstStyle/>
        <a:p>
          <a:endParaRPr lang="zh-CN" altLang="en-US"/>
        </a:p>
      </dgm:t>
    </dgm:pt>
    <dgm:pt modelId="{F11FD590-3952-47AD-B444-997DBD069883}" type="pres">
      <dgm:prSet presAssocID="{C5020870-39FA-4EF2-8617-0F9C945070A2}" presName="hierChild5" presStyleCnt="0"/>
      <dgm:spPr/>
      <dgm:t>
        <a:bodyPr/>
        <a:lstStyle/>
        <a:p>
          <a:endParaRPr lang="zh-CN" altLang="en-US"/>
        </a:p>
      </dgm:t>
    </dgm:pt>
    <dgm:pt modelId="{9158C72F-7A36-4316-85DB-04B3DB0A7CC3}" type="pres">
      <dgm:prSet presAssocID="{F25EF4CF-9C7E-495A-B4FA-1CCAE2697E2B}" presName="Name37" presStyleLbl="parChTrans1D4" presStyleIdx="39" presStyleCnt="41"/>
      <dgm:spPr/>
      <dgm:t>
        <a:bodyPr/>
        <a:lstStyle/>
        <a:p>
          <a:endParaRPr lang="zh-CN" altLang="en-US"/>
        </a:p>
      </dgm:t>
    </dgm:pt>
    <dgm:pt modelId="{C674B596-7556-4393-A802-FB1DE807D110}" type="pres">
      <dgm:prSet presAssocID="{71E5A74E-F304-4D80-9395-75AB1B4D1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CFCAB5DD-AD18-45B1-B4C0-9DEA41F448FB}" type="pres">
      <dgm:prSet presAssocID="{71E5A74E-F304-4D80-9395-75AB1B4D19A6}" presName="rootComposite" presStyleCnt="0"/>
      <dgm:spPr/>
      <dgm:t>
        <a:bodyPr/>
        <a:lstStyle/>
        <a:p>
          <a:endParaRPr lang="zh-CN" altLang="en-US"/>
        </a:p>
      </dgm:t>
    </dgm:pt>
    <dgm:pt modelId="{82908CF5-E787-4BAE-854A-8B4F109459A7}" type="pres">
      <dgm:prSet presAssocID="{71E5A74E-F304-4D80-9395-75AB1B4D19A6}" presName="rootText" presStyleLbl="node4" presStyleIdx="39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C02D10-6457-40C0-9DED-BEC4E9172821}" type="pres">
      <dgm:prSet presAssocID="{71E5A74E-F304-4D80-9395-75AB1B4D19A6}" presName="rootConnector" presStyleLbl="node4" presStyleIdx="39" presStyleCnt="41"/>
      <dgm:spPr/>
      <dgm:t>
        <a:bodyPr/>
        <a:lstStyle/>
        <a:p>
          <a:endParaRPr lang="zh-CN" altLang="en-US"/>
        </a:p>
      </dgm:t>
    </dgm:pt>
    <dgm:pt modelId="{D013969A-086D-4EE5-8BAC-283356E2C78F}" type="pres">
      <dgm:prSet presAssocID="{71E5A74E-F304-4D80-9395-75AB1B4D19A6}" presName="hierChild4" presStyleCnt="0"/>
      <dgm:spPr/>
      <dgm:t>
        <a:bodyPr/>
        <a:lstStyle/>
        <a:p>
          <a:endParaRPr lang="zh-CN" altLang="en-US"/>
        </a:p>
      </dgm:t>
    </dgm:pt>
    <dgm:pt modelId="{126F4FAB-7E13-4242-9E3C-586E5699B886}" type="pres">
      <dgm:prSet presAssocID="{71E5A74E-F304-4D80-9395-75AB1B4D19A6}" presName="hierChild5" presStyleCnt="0"/>
      <dgm:spPr/>
      <dgm:t>
        <a:bodyPr/>
        <a:lstStyle/>
        <a:p>
          <a:endParaRPr lang="zh-CN" altLang="en-US"/>
        </a:p>
      </dgm:t>
    </dgm:pt>
    <dgm:pt modelId="{5C7AD007-7257-48C4-BB05-4FF637134EC5}" type="pres">
      <dgm:prSet presAssocID="{6A36C25A-9899-4A8C-801E-93B2C09D5883}" presName="Name37" presStyleLbl="parChTrans1D4" presStyleIdx="40" presStyleCnt="41"/>
      <dgm:spPr/>
      <dgm:t>
        <a:bodyPr/>
        <a:lstStyle/>
        <a:p>
          <a:endParaRPr lang="zh-CN" altLang="en-US"/>
        </a:p>
      </dgm:t>
    </dgm:pt>
    <dgm:pt modelId="{372D3E6E-13B8-4B95-90DC-5F150483959A}" type="pres">
      <dgm:prSet presAssocID="{0D580668-BC1F-44BB-99B0-49C81B55901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FE8CE53-E0F3-4549-91BD-DAC072472ACA}" type="pres">
      <dgm:prSet presAssocID="{0D580668-BC1F-44BB-99B0-49C81B55901A}" presName="rootComposite" presStyleCnt="0"/>
      <dgm:spPr/>
      <dgm:t>
        <a:bodyPr/>
        <a:lstStyle/>
        <a:p>
          <a:endParaRPr lang="zh-CN" altLang="en-US"/>
        </a:p>
      </dgm:t>
    </dgm:pt>
    <dgm:pt modelId="{CD7D2EB6-7269-4814-8B21-67F992D4B07D}" type="pres">
      <dgm:prSet presAssocID="{0D580668-BC1F-44BB-99B0-49C81B55901A}" presName="rootText" presStyleLbl="node4" presStyleIdx="40" presStyleCnt="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568A15-BA9A-4FFD-A8CD-B6D42F7EED51}" type="pres">
      <dgm:prSet presAssocID="{0D580668-BC1F-44BB-99B0-49C81B55901A}" presName="rootConnector" presStyleLbl="node4" presStyleIdx="40" presStyleCnt="41"/>
      <dgm:spPr/>
      <dgm:t>
        <a:bodyPr/>
        <a:lstStyle/>
        <a:p>
          <a:endParaRPr lang="zh-CN" altLang="en-US"/>
        </a:p>
      </dgm:t>
    </dgm:pt>
    <dgm:pt modelId="{6AB8B6F2-03BF-4FC6-B536-31EB6138C050}" type="pres">
      <dgm:prSet presAssocID="{0D580668-BC1F-44BB-99B0-49C81B55901A}" presName="hierChild4" presStyleCnt="0"/>
      <dgm:spPr/>
      <dgm:t>
        <a:bodyPr/>
        <a:lstStyle/>
        <a:p>
          <a:endParaRPr lang="zh-CN" altLang="en-US"/>
        </a:p>
      </dgm:t>
    </dgm:pt>
    <dgm:pt modelId="{6AA4348D-6585-45A5-96E0-9F56F82922A8}" type="pres">
      <dgm:prSet presAssocID="{0D580668-BC1F-44BB-99B0-49C81B55901A}" presName="hierChild5" presStyleCnt="0"/>
      <dgm:spPr/>
      <dgm:t>
        <a:bodyPr/>
        <a:lstStyle/>
        <a:p>
          <a:endParaRPr lang="zh-CN" altLang="en-US"/>
        </a:p>
      </dgm:t>
    </dgm:pt>
    <dgm:pt modelId="{B6BF2EE3-FEB0-480E-8883-3F8730E2EF18}" type="pres">
      <dgm:prSet presAssocID="{C85E42BB-9860-4182-AA95-DB8B9C062A2C}" presName="hierChild5" presStyleCnt="0"/>
      <dgm:spPr/>
      <dgm:t>
        <a:bodyPr/>
        <a:lstStyle/>
        <a:p>
          <a:endParaRPr lang="zh-CN" altLang="en-US"/>
        </a:p>
      </dgm:t>
    </dgm:pt>
    <dgm:pt modelId="{8CBFD37B-D8BA-40BD-8CCD-85DBC27EAE3D}" type="pres">
      <dgm:prSet presAssocID="{4F744A37-B987-422E-BD73-F18B00CE197A}" presName="Name37" presStyleLbl="parChTrans1D3" presStyleIdx="8" presStyleCnt="9"/>
      <dgm:spPr/>
      <dgm:t>
        <a:bodyPr/>
        <a:lstStyle/>
        <a:p>
          <a:endParaRPr lang="zh-CN" altLang="en-US"/>
        </a:p>
      </dgm:t>
    </dgm:pt>
    <dgm:pt modelId="{1DDDA1E5-19FC-4598-9651-160D6DC10860}" type="pres">
      <dgm:prSet presAssocID="{DC3B1061-0D9E-4AE7-A7D0-A88AE1EC5A7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8996710-AB30-47C1-AF5E-13BA05369987}" type="pres">
      <dgm:prSet presAssocID="{DC3B1061-0D9E-4AE7-A7D0-A88AE1EC5A7D}" presName="rootComposite" presStyleCnt="0"/>
      <dgm:spPr/>
      <dgm:t>
        <a:bodyPr/>
        <a:lstStyle/>
        <a:p>
          <a:endParaRPr lang="zh-CN" altLang="en-US"/>
        </a:p>
      </dgm:t>
    </dgm:pt>
    <dgm:pt modelId="{ABAF8A53-4B62-4145-9489-B3CA599F5FAF}" type="pres">
      <dgm:prSet presAssocID="{DC3B1061-0D9E-4AE7-A7D0-A88AE1EC5A7D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512286-B0DA-462E-9919-AEFA87E9026B}" type="pres">
      <dgm:prSet presAssocID="{DC3B1061-0D9E-4AE7-A7D0-A88AE1EC5A7D}" presName="rootConnector" presStyleLbl="node3" presStyleIdx="8" presStyleCnt="9"/>
      <dgm:spPr/>
      <dgm:t>
        <a:bodyPr/>
        <a:lstStyle/>
        <a:p>
          <a:endParaRPr lang="zh-CN" altLang="en-US"/>
        </a:p>
      </dgm:t>
    </dgm:pt>
    <dgm:pt modelId="{5AE5AC0A-1C73-4A39-AEB3-9F2DCDE4342A}" type="pres">
      <dgm:prSet presAssocID="{DC3B1061-0D9E-4AE7-A7D0-A88AE1EC5A7D}" presName="hierChild4" presStyleCnt="0"/>
      <dgm:spPr/>
      <dgm:t>
        <a:bodyPr/>
        <a:lstStyle/>
        <a:p>
          <a:endParaRPr lang="zh-CN" altLang="en-US"/>
        </a:p>
      </dgm:t>
    </dgm:pt>
    <dgm:pt modelId="{E64797D3-2AFD-4B56-A445-0CBA00F8ED35}" type="pres">
      <dgm:prSet presAssocID="{DC3B1061-0D9E-4AE7-A7D0-A88AE1EC5A7D}" presName="hierChild5" presStyleCnt="0"/>
      <dgm:spPr/>
      <dgm:t>
        <a:bodyPr/>
        <a:lstStyle/>
        <a:p>
          <a:endParaRPr lang="zh-CN" altLang="en-US"/>
        </a:p>
      </dgm:t>
    </dgm:pt>
    <dgm:pt modelId="{ED4E5002-918B-42CC-93EA-F205722DD781}" type="pres">
      <dgm:prSet presAssocID="{92382F97-D0AF-4F3E-BFD0-4AD54FC3444B}" presName="hierChild5" presStyleCnt="0"/>
      <dgm:spPr/>
      <dgm:t>
        <a:bodyPr/>
        <a:lstStyle/>
        <a:p>
          <a:endParaRPr lang="zh-CN" altLang="en-US"/>
        </a:p>
      </dgm:t>
    </dgm:pt>
    <dgm:pt modelId="{87E36BD2-7566-4701-825A-CF175E257480}" type="pres">
      <dgm:prSet presAssocID="{54F8AE4A-BFC8-4D04-95CB-36FB9D969028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76C6E208-06E8-4352-AC93-C80648239DEC}" type="presOf" srcId="{0C1AA9C4-3F8C-4E6A-8334-66806CA6A86B}" destId="{03CA089B-A88E-435F-BE24-37D54CBAC2C6}" srcOrd="0" destOrd="0" presId="urn:microsoft.com/office/officeart/2005/8/layout/orgChart1"/>
    <dgm:cxn modelId="{72916551-742E-4D49-922E-582FF6783E12}" type="presOf" srcId="{5A6657F3-51F3-48A3-BFD7-38FBCBC23CF9}" destId="{97DF05A2-DF8B-4CB0-9005-2F925BC3C1B6}" srcOrd="0" destOrd="0" presId="urn:microsoft.com/office/officeart/2005/8/layout/orgChart1"/>
    <dgm:cxn modelId="{4588A5D4-8091-4854-8629-4975276DFDB1}" type="presOf" srcId="{D266D9A3-2876-410E-AFBC-4116C1A58AAB}" destId="{B71D9E8A-57FD-4F04-A933-855233B85C1E}" srcOrd="1" destOrd="0" presId="urn:microsoft.com/office/officeart/2005/8/layout/orgChart1"/>
    <dgm:cxn modelId="{C4673357-90B9-42A9-9B93-A94C70A60D03}" type="presOf" srcId="{718E8873-C5DB-4CFE-9F1D-06BA8B7B2ABA}" destId="{2584CC14-CE06-4F56-ACD2-AB0193934188}" srcOrd="0" destOrd="0" presId="urn:microsoft.com/office/officeart/2005/8/layout/orgChart1"/>
    <dgm:cxn modelId="{C7FBAF55-67E8-4EA2-9E63-6A9FB8CF440E}" type="presOf" srcId="{810AEC85-BD59-4379-858D-D326EDEB2FA1}" destId="{41386118-FF03-4F8D-B10B-B6F24318D540}" srcOrd="0" destOrd="0" presId="urn:microsoft.com/office/officeart/2005/8/layout/orgChart1"/>
    <dgm:cxn modelId="{678EF0A6-36D8-4D38-A7C8-0103DC664767}" type="presOf" srcId="{3AF34F58-BF40-47A3-A9A8-FFAAEB55C698}" destId="{840886BE-3F80-43B7-8DCD-C7BA0987B416}" srcOrd="1" destOrd="0" presId="urn:microsoft.com/office/officeart/2005/8/layout/orgChart1"/>
    <dgm:cxn modelId="{A27C4BB9-C69A-4E16-BD68-D49BE1CB47BC}" type="presOf" srcId="{E39E7BA1-CA4F-4F59-BE42-F54F5E8E8D28}" destId="{3F889E92-9A14-470F-8561-A17603103FFE}" srcOrd="0" destOrd="0" presId="urn:microsoft.com/office/officeart/2005/8/layout/orgChart1"/>
    <dgm:cxn modelId="{E76E7C0D-B905-4E91-9DE0-369CA43DD15D}" srcId="{2C5091E0-6F6D-414A-9885-405031589B50}" destId="{61A92A0E-D53F-47CB-9AAA-1083042FBEBB}" srcOrd="0" destOrd="0" parTransId="{25D2157D-3AE3-4D79-9122-8AFE8D4ACA9D}" sibTransId="{18B0C332-6B52-4E59-8033-C441A07A67F4}"/>
    <dgm:cxn modelId="{13ECF112-647C-4EA8-A15F-F3716DB8A16C}" srcId="{FF5138D1-34AC-48E5-B974-9D5D7FF996D0}" destId="{3E05E1FC-C1B8-4CCD-8635-7087F31639E8}" srcOrd="1" destOrd="0" parTransId="{3693A155-CB62-4F58-8F06-B2AF673E046C}" sibTransId="{0005251B-0F9B-495D-AE94-63F83D97DE81}"/>
    <dgm:cxn modelId="{604A82FD-B85D-4895-A147-0CB7BDFEE25C}" type="presOf" srcId="{4F744A37-B987-422E-BD73-F18B00CE197A}" destId="{8CBFD37B-D8BA-40BD-8CCD-85DBC27EAE3D}" srcOrd="0" destOrd="0" presId="urn:microsoft.com/office/officeart/2005/8/layout/orgChart1"/>
    <dgm:cxn modelId="{EE73A9B4-C56F-4598-BFBD-5701B30C101C}" type="presOf" srcId="{61A92A0E-D53F-47CB-9AAA-1083042FBEBB}" destId="{C9D2C1B3-2BEF-435F-96A7-8B697EC7C350}" srcOrd="0" destOrd="0" presId="urn:microsoft.com/office/officeart/2005/8/layout/orgChart1"/>
    <dgm:cxn modelId="{729E6EF3-007C-4ED8-B29F-B35E50176B94}" type="presOf" srcId="{E0E17D6C-E385-4976-BEB1-BB8684758D8E}" destId="{F46D662D-6E25-440C-8B37-F1AAF09E5706}" srcOrd="0" destOrd="0" presId="urn:microsoft.com/office/officeart/2005/8/layout/orgChart1"/>
    <dgm:cxn modelId="{2798B2E5-A1F4-4CE0-90E3-9627AD33584A}" type="presOf" srcId="{92382F97-D0AF-4F3E-BFD0-4AD54FC3444B}" destId="{5506623E-3745-4CEC-BCEA-13AEDF3F755F}" srcOrd="1" destOrd="0" presId="urn:microsoft.com/office/officeart/2005/8/layout/orgChart1"/>
    <dgm:cxn modelId="{C769D90E-CC35-4645-8BC0-356DD93B4163}" type="presOf" srcId="{61A92A0E-D53F-47CB-9AAA-1083042FBEBB}" destId="{0F2F1104-2DEC-4B19-9488-10AF0A5F2B6C}" srcOrd="1" destOrd="0" presId="urn:microsoft.com/office/officeart/2005/8/layout/orgChart1"/>
    <dgm:cxn modelId="{0F381D4D-2DF1-43D6-8713-001F179A9668}" type="presOf" srcId="{99AC6947-88DB-414F-B2E0-DFA2E9E78D0C}" destId="{8767DA6B-13D3-4314-8663-FFE0ACFE9AD0}" srcOrd="0" destOrd="0" presId="urn:microsoft.com/office/officeart/2005/8/layout/orgChart1"/>
    <dgm:cxn modelId="{2F7D5A2D-F690-4A38-A073-CB17BB991038}" type="presOf" srcId="{E961C4EB-63FD-4FCD-8AEB-889781B27125}" destId="{15877F56-2019-4962-90C3-0888876AA2D5}" srcOrd="1" destOrd="0" presId="urn:microsoft.com/office/officeart/2005/8/layout/orgChart1"/>
    <dgm:cxn modelId="{B68D649D-15B5-4E56-9D8D-2D996473649F}" type="presOf" srcId="{D812D722-ED52-4B34-BF1E-CFFC9201C93C}" destId="{4E82F6E3-A403-42C5-B39D-48623E6788B8}" srcOrd="1" destOrd="0" presId="urn:microsoft.com/office/officeart/2005/8/layout/orgChart1"/>
    <dgm:cxn modelId="{1A63D885-1C36-4273-B66A-EAD3BD930EB9}" type="presOf" srcId="{1256F978-0B2B-427C-857C-1D8A97CE009B}" destId="{046C3321-F0A6-4CE9-87CB-FC0E9EA0E810}" srcOrd="0" destOrd="0" presId="urn:microsoft.com/office/officeart/2005/8/layout/orgChart1"/>
    <dgm:cxn modelId="{AB07E32D-883F-46E8-BB47-3E7E29A40F45}" type="presOf" srcId="{85C7765D-5564-4B65-BEB2-F13688343569}" destId="{D2611013-4466-4E9F-8E94-BA53E0E82FB6}" srcOrd="0" destOrd="0" presId="urn:microsoft.com/office/officeart/2005/8/layout/orgChart1"/>
    <dgm:cxn modelId="{6967AF7F-8FCD-4433-B141-A277EAEEE457}" type="presOf" srcId="{38136ED5-F795-4256-8FF9-A99055E1B590}" destId="{1653713F-342E-4FCC-BD22-02160393CD49}" srcOrd="0" destOrd="0" presId="urn:microsoft.com/office/officeart/2005/8/layout/orgChart1"/>
    <dgm:cxn modelId="{0360505D-2EAB-447A-BA8F-F5BB4E623D5B}" type="presOf" srcId="{161E524B-DF5B-4304-B48E-76ADB06847EE}" destId="{1A04E27F-C07B-4D3B-9440-B92B30A43EFC}" srcOrd="0" destOrd="0" presId="urn:microsoft.com/office/officeart/2005/8/layout/orgChart1"/>
    <dgm:cxn modelId="{FD666285-48FF-484A-BA7F-3E6EA37EB400}" srcId="{FF5138D1-34AC-48E5-B974-9D5D7FF996D0}" destId="{7C175D0D-5805-445D-8DEC-34EA6EB1E7FE}" srcOrd="2" destOrd="0" parTransId="{161E524B-DF5B-4304-B48E-76ADB06847EE}" sibTransId="{E185B10D-0C98-4430-94E0-B4DB68495EB1}"/>
    <dgm:cxn modelId="{6DCF46F9-1EB6-4A72-A843-9EC94FC6774F}" type="presOf" srcId="{0D580668-BC1F-44BB-99B0-49C81B55901A}" destId="{CD7D2EB6-7269-4814-8B21-67F992D4B07D}" srcOrd="0" destOrd="0" presId="urn:microsoft.com/office/officeart/2005/8/layout/orgChart1"/>
    <dgm:cxn modelId="{3A89198A-435E-46C7-B7C6-AB60607721F6}" type="presOf" srcId="{C5020870-39FA-4EF2-8617-0F9C945070A2}" destId="{926A09E9-DE53-4BD1-92D9-3EE9E4A3317B}" srcOrd="0" destOrd="0" presId="urn:microsoft.com/office/officeart/2005/8/layout/orgChart1"/>
    <dgm:cxn modelId="{040A063E-FDEA-4869-95EB-2409DB64807A}" type="presOf" srcId="{4FFEE301-B123-4235-A4CE-061A7498A6AE}" destId="{9C482B04-98E2-4B38-B851-1ADC4361E20E}" srcOrd="0" destOrd="0" presId="urn:microsoft.com/office/officeart/2005/8/layout/orgChart1"/>
    <dgm:cxn modelId="{5BF1E754-7207-4062-B75D-39B805089F05}" type="presOf" srcId="{125532E5-91CF-46BD-965F-EBA3CC9A7EC4}" destId="{6634D5E9-C5B1-4AAF-ACDB-085ED0E3A0FF}" srcOrd="0" destOrd="0" presId="urn:microsoft.com/office/officeart/2005/8/layout/orgChart1"/>
    <dgm:cxn modelId="{BEA10692-54E0-4EAE-BB6F-FD075E23762B}" type="presOf" srcId="{C0FA73FE-47FA-47A0-9EAD-349315AF416C}" destId="{3B69C6C5-16E4-4E4A-A5A5-963D72AE4315}" srcOrd="0" destOrd="0" presId="urn:microsoft.com/office/officeart/2005/8/layout/orgChart1"/>
    <dgm:cxn modelId="{104FAA72-B192-4584-8E9D-B35F6AF878D4}" type="presOf" srcId="{60BE476B-6B7B-48D1-985D-0B32E177E9B0}" destId="{360C6E13-5323-4828-9941-4EE1358924F6}" srcOrd="0" destOrd="0" presId="urn:microsoft.com/office/officeart/2005/8/layout/orgChart1"/>
    <dgm:cxn modelId="{76E55936-3EA2-481E-A9FA-F44D6F9CDA2F}" type="presOf" srcId="{C85E42BB-9860-4182-AA95-DB8B9C062A2C}" destId="{316D2BA3-7F6B-4094-83EE-9740031C9CE5}" srcOrd="0" destOrd="0" presId="urn:microsoft.com/office/officeart/2005/8/layout/orgChart1"/>
    <dgm:cxn modelId="{0D25C663-2081-48E5-B442-CEA24524A872}" srcId="{61A92A0E-D53F-47CB-9AAA-1083042FBEBB}" destId="{0C1AA9C4-3F8C-4E6A-8334-66806CA6A86B}" srcOrd="4" destOrd="0" parTransId="{1BF63AA1-F336-4E60-AF43-85F3B3235779}" sibTransId="{FC27EEC5-C93B-4949-AEC3-A3C9D9C656EC}"/>
    <dgm:cxn modelId="{08CE171F-6849-4609-84B8-583536F90BFB}" type="presOf" srcId="{D8499578-1F25-4A97-9F6F-7207998B692F}" destId="{8C52F8D1-A54F-4C9B-853E-B3EB8CB2212A}" srcOrd="0" destOrd="0" presId="urn:microsoft.com/office/officeart/2005/8/layout/orgChart1"/>
    <dgm:cxn modelId="{4D1F5FA2-F9E8-4944-ADC6-C6BDA5579EBB}" type="presOf" srcId="{33F1DEC2-62E9-45E8-9868-83F5CD805CAE}" destId="{A5304836-0288-40ED-BCAD-9DDC6265802E}" srcOrd="0" destOrd="0" presId="urn:microsoft.com/office/officeart/2005/8/layout/orgChart1"/>
    <dgm:cxn modelId="{DBB45BCB-AA0B-416B-8A3D-E50989AD653B}" type="presOf" srcId="{B3E68941-31A5-4C90-981D-7C12FAE6C7DF}" destId="{8F588BC7-521B-4EBE-963B-C6ECEEB99CBE}" srcOrd="0" destOrd="0" presId="urn:microsoft.com/office/officeart/2005/8/layout/orgChart1"/>
    <dgm:cxn modelId="{E94E1D1D-F699-430B-B8AF-717D952074EF}" type="presOf" srcId="{0D580668-BC1F-44BB-99B0-49C81B55901A}" destId="{7A568A15-BA9A-4FFD-A8CD-B6D42F7EED51}" srcOrd="1" destOrd="0" presId="urn:microsoft.com/office/officeart/2005/8/layout/orgChart1"/>
    <dgm:cxn modelId="{300BDBD3-E065-405D-89C0-3237E72A84D1}" type="presOf" srcId="{2BB8B533-4FFA-4090-871C-710B02E158E8}" destId="{62C8798B-6D18-42DD-930E-E712F98F7AC3}" srcOrd="1" destOrd="0" presId="urn:microsoft.com/office/officeart/2005/8/layout/orgChart1"/>
    <dgm:cxn modelId="{CB4D2CB4-8F2B-4088-9316-BBAB479B3B65}" type="presOf" srcId="{AB6D5CD2-1436-4CFF-97FA-D5B4B6A97A8F}" destId="{5059982B-13F1-4F7B-8BD0-F6AAD1FBAB2B}" srcOrd="0" destOrd="0" presId="urn:microsoft.com/office/officeart/2005/8/layout/orgChart1"/>
    <dgm:cxn modelId="{F62E4FFC-0471-4BB0-9E9F-6D63B5CC4B8A}" type="presOf" srcId="{80F3711F-937C-4D62-9144-A7D9E1936471}" destId="{6EFED4C1-A34D-443F-A59E-FD6C2CDB6E89}" srcOrd="0" destOrd="0" presId="urn:microsoft.com/office/officeart/2005/8/layout/orgChart1"/>
    <dgm:cxn modelId="{B49A4BC6-2FDF-4C31-98DD-BDCAFE36E067}" type="presOf" srcId="{226A41D9-2C8F-4B9B-B4F5-2EFEB998755C}" destId="{0E1B30CE-E1B1-41E0-B4BA-CFD093F95219}" srcOrd="0" destOrd="0" presId="urn:microsoft.com/office/officeart/2005/8/layout/orgChart1"/>
    <dgm:cxn modelId="{0905B121-5315-40EE-BF38-EEF206DF2F7E}" type="presOf" srcId="{029269A5-43F0-4B8B-B5E3-B2967D738FD1}" destId="{5832D0E2-0F12-4FD7-BCB4-5E5249120E0E}" srcOrd="1" destOrd="0" presId="urn:microsoft.com/office/officeart/2005/8/layout/orgChart1"/>
    <dgm:cxn modelId="{12E1D55A-4710-4A30-B556-C4AACB0776B0}" type="presOf" srcId="{7243051F-FC7E-42CF-BCF2-5BBE18A6FF60}" destId="{F0E1CA3B-A562-42DA-ACEE-9D9D7E437AFC}" srcOrd="0" destOrd="0" presId="urn:microsoft.com/office/officeart/2005/8/layout/orgChart1"/>
    <dgm:cxn modelId="{5498602E-021A-4F4B-BD66-CC924BED7B68}" srcId="{FF5138D1-34AC-48E5-B974-9D5D7FF996D0}" destId="{F22EE8D3-0773-4EFD-A3E4-755EED57B2EC}" srcOrd="3" destOrd="0" parTransId="{3AC9B13F-02A9-4DCD-A442-EB873D247EC3}" sibTransId="{71F5BA80-8C93-4390-B0DC-CD452CE671E6}"/>
    <dgm:cxn modelId="{215C3E54-EF2C-4EEC-95D4-0EE1B567C229}" srcId="{6E79FB40-9CC5-417E-AEAC-4CD4FAEDD1EE}" destId="{5A6657F3-51F3-48A3-BFD7-38FBCBC23CF9}" srcOrd="3" destOrd="0" parTransId="{D8499578-1F25-4A97-9F6F-7207998B692F}" sibTransId="{2AB0DC4A-2241-4C0E-A685-CCB533628766}"/>
    <dgm:cxn modelId="{6EDF3A5C-4F05-4704-A2B7-CA1F56A601C5}" srcId="{61A92A0E-D53F-47CB-9AAA-1083042FBEBB}" destId="{D812D722-ED52-4B34-BF1E-CFFC9201C93C}" srcOrd="1" destOrd="0" parTransId="{E9F61956-CAE7-49BC-863F-6F41E881BE13}" sibTransId="{1699E8F8-FA91-4DED-94A1-01994E10550C}"/>
    <dgm:cxn modelId="{18701484-E87B-4657-8EA5-B9E1C2A7BB73}" type="presOf" srcId="{437366D1-D9AE-4E09-9815-A4A83E8FBCED}" destId="{1ED3E469-CE73-4C4E-B05C-E8E3CBE9D103}" srcOrd="0" destOrd="0" presId="urn:microsoft.com/office/officeart/2005/8/layout/orgChart1"/>
    <dgm:cxn modelId="{24D44224-9435-4FCA-82A8-2C99AD493FDC}" type="presOf" srcId="{77F23726-9CEF-485B-8698-0782694988CE}" destId="{7DB9BE99-4C97-4068-B7CE-91FBFEE364F7}" srcOrd="0" destOrd="0" presId="urn:microsoft.com/office/officeart/2005/8/layout/orgChart1"/>
    <dgm:cxn modelId="{578BEB14-CC93-47DB-9D45-7116A9788DC8}" type="presOf" srcId="{13672420-480E-4AB3-98CE-9EF0C5EF3A74}" destId="{505D03FA-900D-4D1C-AC02-B3A7FED67218}" srcOrd="1" destOrd="0" presId="urn:microsoft.com/office/officeart/2005/8/layout/orgChart1"/>
    <dgm:cxn modelId="{3760B7C7-870A-4E53-B7AE-05E8749327C4}" type="presOf" srcId="{DC3B1061-0D9E-4AE7-A7D0-A88AE1EC5A7D}" destId="{0F512286-B0DA-462E-9919-AEFA87E9026B}" srcOrd="1" destOrd="0" presId="urn:microsoft.com/office/officeart/2005/8/layout/orgChart1"/>
    <dgm:cxn modelId="{16814683-4904-4AC5-AE34-D2F2AE7EA7A8}" type="presOf" srcId="{1256F978-0B2B-427C-857C-1D8A97CE009B}" destId="{AA57A909-A518-4BAB-8C0C-9BB2D9824E9F}" srcOrd="1" destOrd="0" presId="urn:microsoft.com/office/officeart/2005/8/layout/orgChart1"/>
    <dgm:cxn modelId="{164E965D-1281-497B-821F-0A1232B88CBD}" srcId="{1CF2FD90-A659-4C56-829B-166D3F344B06}" destId="{99E17E09-5CBC-46DD-840A-0D9B20424653}" srcOrd="1" destOrd="0" parTransId="{438119AD-618C-405E-96E9-950723F587A5}" sibTransId="{D53554A6-BCFD-4AA8-82F8-FDA7E5C2C4ED}"/>
    <dgm:cxn modelId="{844D9899-230F-43A7-9153-7AB42A4DC242}" type="presOf" srcId="{38136ED5-F795-4256-8FF9-A99055E1B590}" destId="{6FA39CE3-EA3B-435F-B474-69BE7A82A5F9}" srcOrd="1" destOrd="0" presId="urn:microsoft.com/office/officeart/2005/8/layout/orgChart1"/>
    <dgm:cxn modelId="{DB141C46-8A80-408A-A868-82FCAED02C45}" type="presOf" srcId="{F25EF4CF-9C7E-495A-B4FA-1CCAE2697E2B}" destId="{9158C72F-7A36-4316-85DB-04B3DB0A7CC3}" srcOrd="0" destOrd="0" presId="urn:microsoft.com/office/officeart/2005/8/layout/orgChart1"/>
    <dgm:cxn modelId="{B6A3DB3D-9DF0-467C-9168-CD5A94248899}" srcId="{92382F97-D0AF-4F3E-BFD0-4AD54FC3444B}" destId="{2C5091E0-6F6D-414A-9885-405031589B50}" srcOrd="1" destOrd="0" parTransId="{1F39A53F-7CF2-4C16-ADE8-0779A88688FE}" sibTransId="{EBA7E153-A13E-48F0-ABE1-C55E1E8E9952}"/>
    <dgm:cxn modelId="{6A56C0BD-CED6-47C9-A375-58EB91DA1802}" srcId="{2C5091E0-6F6D-414A-9885-405031589B50}" destId="{59B4F412-7A0C-4194-B77B-D9698B7EE89C}" srcOrd="2" destOrd="0" parTransId="{1A52C04C-52D1-44F4-868D-89EB95CD17B2}" sibTransId="{2EA414EC-D934-4E04-98D4-94B5CC27566E}"/>
    <dgm:cxn modelId="{03CF1DDC-4B95-4233-8FA1-E6AC71701E10}" type="presOf" srcId="{F32B495F-1D26-4A55-9817-267EABC35388}" destId="{3B8B777D-26C9-4DC8-8427-BCDBC5A8DD72}" srcOrd="0" destOrd="0" presId="urn:microsoft.com/office/officeart/2005/8/layout/orgChart1"/>
    <dgm:cxn modelId="{EAEF8CBC-697A-420F-8D4F-7BB85FC54E50}" type="presOf" srcId="{1CF2FD90-A659-4C56-829B-166D3F344B06}" destId="{0DC49984-6946-4FEA-9199-B8AFC5ED7FC9}" srcOrd="0" destOrd="0" presId="urn:microsoft.com/office/officeart/2005/8/layout/orgChart1"/>
    <dgm:cxn modelId="{C2C1544D-C309-4FD8-9DEF-A660239D4FE2}" type="presOf" srcId="{029269A5-43F0-4B8B-B5E3-B2967D738FD1}" destId="{23F8888C-F257-4629-9409-238EC89DAD1E}" srcOrd="0" destOrd="0" presId="urn:microsoft.com/office/officeart/2005/8/layout/orgChart1"/>
    <dgm:cxn modelId="{FF245A0E-7E9B-4527-842E-2E39079FD4B9}" type="presOf" srcId="{D79370C5-44E3-4FEC-B69B-AEC132B9D0BA}" destId="{EE28B63C-3DE4-4CF2-9968-130FB4654449}" srcOrd="0" destOrd="0" presId="urn:microsoft.com/office/officeart/2005/8/layout/orgChart1"/>
    <dgm:cxn modelId="{595F1E26-C773-4630-ADF7-5D2FA827A1C6}" type="presOf" srcId="{AF008E7D-1C8E-41E8-B4A1-CC279646EE87}" destId="{8C99E8C9-00A9-4DB4-8DFA-93306813F665}" srcOrd="0" destOrd="0" presId="urn:microsoft.com/office/officeart/2005/8/layout/orgChart1"/>
    <dgm:cxn modelId="{37EB7756-5946-4562-9808-ED02B0A99A96}" type="presOf" srcId="{A84C872A-591E-45A2-9744-7DFF7D62B9DD}" destId="{58837B98-6EAB-4F3F-8ACF-E561AD8D91E7}" srcOrd="1" destOrd="0" presId="urn:microsoft.com/office/officeart/2005/8/layout/orgChart1"/>
    <dgm:cxn modelId="{8BF23250-970D-4DB1-9EF9-5DA18522310E}" type="presOf" srcId="{C01CE38A-8451-49D8-A02A-142F6697DE40}" destId="{87080604-4C9F-4A4E-B3C6-A366DD5A8E2F}" srcOrd="0" destOrd="0" presId="urn:microsoft.com/office/officeart/2005/8/layout/orgChart1"/>
    <dgm:cxn modelId="{51AA1CC8-3D9F-4BFB-93B1-E3BE78FF3645}" type="presOf" srcId="{86584A04-650B-4BF9-ABC4-017A61C7CF82}" destId="{CADE4C1A-DEC4-40B0-B80A-2F040875BCFC}" srcOrd="0" destOrd="0" presId="urn:microsoft.com/office/officeart/2005/8/layout/orgChart1"/>
    <dgm:cxn modelId="{43745735-61BC-4170-A672-9D7572880D12}" type="presOf" srcId="{1F39A53F-7CF2-4C16-ADE8-0779A88688FE}" destId="{8A6C611B-07A9-4BB1-B2A0-D86838F1AEF0}" srcOrd="0" destOrd="0" presId="urn:microsoft.com/office/officeart/2005/8/layout/orgChart1"/>
    <dgm:cxn modelId="{0DA6AC75-599C-4AEE-858A-27690FE5A521}" srcId="{1CF2FD90-A659-4C56-829B-166D3F344B06}" destId="{A04A3BC4-4166-4C59-86E9-B109FC25587F}" srcOrd="0" destOrd="0" parTransId="{C01CE38A-8451-49D8-A02A-142F6697DE40}" sibTransId="{130B119A-D432-455F-83CF-EDB92A03EF61}"/>
    <dgm:cxn modelId="{3E173CDB-23E8-4BC6-B659-09037A43CA23}" type="presOf" srcId="{5569E152-C803-4D5E-98FA-5FC903A3EFE0}" destId="{B1F66FD0-79BC-430B-AF68-CD4DE8081106}" srcOrd="0" destOrd="0" presId="urn:microsoft.com/office/officeart/2005/8/layout/orgChart1"/>
    <dgm:cxn modelId="{5A1410BF-A8DD-4D7B-9FA2-F19DE9A8C838}" type="presOf" srcId="{6E79FB40-9CC5-417E-AEAC-4CD4FAEDD1EE}" destId="{88C0390B-8B35-4D91-94F7-3CF0287E5849}" srcOrd="0" destOrd="0" presId="urn:microsoft.com/office/officeart/2005/8/layout/orgChart1"/>
    <dgm:cxn modelId="{1CDCFFE2-1C26-419F-BBE1-DB58BB73012D}" type="presOf" srcId="{A3708AB7-6D66-4CAA-BF9F-4EE040377657}" destId="{595D3032-A699-40D6-B0F5-95C7D9A3CCA4}" srcOrd="0" destOrd="0" presId="urn:microsoft.com/office/officeart/2005/8/layout/orgChart1"/>
    <dgm:cxn modelId="{5978F923-89A9-4F96-A1A1-683B92C2E40F}" srcId="{226A41D9-2C8F-4B9B-B4F5-2EFEB998755C}" destId="{54F8AE4A-BFC8-4D04-95CB-36FB9D969028}" srcOrd="0" destOrd="0" parTransId="{70121458-0098-4BB0-B408-6ED59D9251F7}" sibTransId="{058A54B6-A384-47D7-B624-7377FE50BC26}"/>
    <dgm:cxn modelId="{5F9B89DD-7839-4639-8BC5-C4A589DFF978}" srcId="{2C5091E0-6F6D-414A-9885-405031589B50}" destId="{8E639252-B605-4BEC-8C18-97C01E56ECF6}" srcOrd="4" destOrd="0" parTransId="{553AAD41-AE83-4C22-835F-315B08A0013F}" sibTransId="{1600E6D6-0123-4FAB-896E-AD264FC47577}"/>
    <dgm:cxn modelId="{EC3655ED-851D-41D1-971A-8E6DB026DA9F}" type="presOf" srcId="{5A6657F3-51F3-48A3-BFD7-38FBCBC23CF9}" destId="{FD10D157-03D8-4C40-9BC8-2F73B1FD8691}" srcOrd="1" destOrd="0" presId="urn:microsoft.com/office/officeart/2005/8/layout/orgChart1"/>
    <dgm:cxn modelId="{37E4FC23-1CF5-4710-9D08-270AD14D9E9B}" type="presOf" srcId="{BCF940FC-0BA7-4600-ACF5-DB5912BA5556}" destId="{B791FB45-1FE9-4FA0-AA3E-49DDFC07B08D}" srcOrd="0" destOrd="0" presId="urn:microsoft.com/office/officeart/2005/8/layout/orgChart1"/>
    <dgm:cxn modelId="{19F3DE1D-4A51-4BE4-A2BE-1A67BD3FFA38}" type="presOf" srcId="{8E639252-B605-4BEC-8C18-97C01E56ECF6}" destId="{1DF76A97-BF04-477D-BA2F-B4BB1331679D}" srcOrd="1" destOrd="0" presId="urn:microsoft.com/office/officeart/2005/8/layout/orgChart1"/>
    <dgm:cxn modelId="{6C52D3B2-1F4F-4263-9144-828C3ADBBE3D}" type="presOf" srcId="{FF5138D1-34AC-48E5-B974-9D5D7FF996D0}" destId="{FD7B383A-01F5-42E8-9BF7-45B6A98145F3}" srcOrd="1" destOrd="0" presId="urn:microsoft.com/office/officeart/2005/8/layout/orgChart1"/>
    <dgm:cxn modelId="{43D30D9D-C149-4948-BAE4-B9B525053A7C}" type="presOf" srcId="{DC103A2D-0DFC-4F91-B81B-2006B88541A5}" destId="{19240FDA-1FEB-474A-A4AC-B984AB90339E}" srcOrd="1" destOrd="0" presId="urn:microsoft.com/office/officeart/2005/8/layout/orgChart1"/>
    <dgm:cxn modelId="{54D528D2-9A16-4980-AB58-0B54D7F9506A}" srcId="{59346EB8-A741-4C09-875E-82D6C8CED68D}" destId="{77F23726-9CEF-485B-8698-0782694988CE}" srcOrd="1" destOrd="0" parTransId="{36B28497-7A83-46DB-AFB5-FDE2678F841F}" sibTransId="{3310B7B4-27CB-417F-AC6F-A87EECCF14C9}"/>
    <dgm:cxn modelId="{B8AFBA64-55CA-420F-8471-47B184F8E74A}" type="presOf" srcId="{10D908DB-5447-485E-A261-74BCBA0351D9}" destId="{6EA7C9BB-3469-47CA-8195-A93777A5E347}" srcOrd="1" destOrd="0" presId="urn:microsoft.com/office/officeart/2005/8/layout/orgChart1"/>
    <dgm:cxn modelId="{D2610BAA-EDD8-4D8A-A560-49DA0BEA4242}" srcId="{FF5138D1-34AC-48E5-B974-9D5D7FF996D0}" destId="{DC103A2D-0DFC-4F91-B81B-2006B88541A5}" srcOrd="0" destOrd="0" parTransId="{C0FA73FE-47FA-47A0-9EAD-349315AF416C}" sibTransId="{309BA85F-4B2A-4024-A1D5-2107CF657834}"/>
    <dgm:cxn modelId="{C758347C-B38C-4FAB-8364-9CDAA6924A80}" type="presOf" srcId="{0C1AA9C4-3F8C-4E6A-8334-66806CA6A86B}" destId="{AF7D621E-3ADD-41F0-820C-790BAF20D716}" srcOrd="1" destOrd="0" presId="urn:microsoft.com/office/officeart/2005/8/layout/orgChart1"/>
    <dgm:cxn modelId="{E141DD9A-DDFD-4A2D-B8D3-ED36C694B957}" type="presOf" srcId="{59346EB8-A741-4C09-875E-82D6C8CED68D}" destId="{7A388D1D-D9C9-4859-AFAB-CBC1317ECAD2}" srcOrd="0" destOrd="0" presId="urn:microsoft.com/office/officeart/2005/8/layout/orgChart1"/>
    <dgm:cxn modelId="{2851A99F-4F35-4C4A-9AED-EF6E645F0875}" srcId="{B3E68941-31A5-4C90-981D-7C12FAE6C7DF}" destId="{7243051F-FC7E-42CF-BCF2-5BBE18A6FF60}" srcOrd="2" destOrd="0" parTransId="{599B9E15-4572-48E0-B583-EC25FD0F0DF2}" sibTransId="{EAE5341D-1FCC-4B6D-8A0B-2ABBDF0A0472}"/>
    <dgm:cxn modelId="{88F66C18-2877-45F5-8030-723523218F2E}" type="presOf" srcId="{CD0879D6-09E8-424C-BE9A-87EAB4459179}" destId="{861A9518-A559-4488-B083-9B08C0DB936A}" srcOrd="0" destOrd="0" presId="urn:microsoft.com/office/officeart/2005/8/layout/orgChart1"/>
    <dgm:cxn modelId="{5EAC7C42-1EB8-4B12-95C6-67D17F5292F8}" type="presOf" srcId="{D266D9A3-2876-410E-AFBC-4116C1A58AAB}" destId="{2163D214-771D-4488-898B-C55F5703322A}" srcOrd="0" destOrd="0" presId="urn:microsoft.com/office/officeart/2005/8/layout/orgChart1"/>
    <dgm:cxn modelId="{808FF297-38A6-487F-A7C4-327E07309B3B}" type="presOf" srcId="{A1226B57-194E-4246-964B-AD1A052695C7}" destId="{1CBA0019-B584-42E4-A3BA-4DCE31F22D41}" srcOrd="1" destOrd="0" presId="urn:microsoft.com/office/officeart/2005/8/layout/orgChart1"/>
    <dgm:cxn modelId="{71E2315F-E1B2-4548-B310-E999F85CE09C}" type="presOf" srcId="{D812D722-ED52-4B34-BF1E-CFFC9201C93C}" destId="{99CC31BA-13F4-4BDE-9866-F955EEDD53C4}" srcOrd="0" destOrd="0" presId="urn:microsoft.com/office/officeart/2005/8/layout/orgChart1"/>
    <dgm:cxn modelId="{88140115-8889-43B6-BF60-92EC47515139}" type="presOf" srcId="{350C2E2D-BFDF-42C4-AC8E-D93D68ABA227}" destId="{39609BBE-6B7E-4A78-B31A-3D2204F23B69}" srcOrd="1" destOrd="0" presId="urn:microsoft.com/office/officeart/2005/8/layout/orgChart1"/>
    <dgm:cxn modelId="{6C5721FE-C56C-4D64-95AA-CFBBD9E19F78}" srcId="{2C5091E0-6F6D-414A-9885-405031589B50}" destId="{AB6D5CD2-1436-4CFF-97FA-D5B4B6A97A8F}" srcOrd="7" destOrd="0" parTransId="{3EB3D308-B26B-43C2-B3EF-4775F80B8ABC}" sibTransId="{8C657A48-3FDE-4D0B-97AB-8A9D6D6AB340}"/>
    <dgm:cxn modelId="{856C87E1-8F73-4C42-AB8B-6628ABA390C0}" type="presOf" srcId="{E9F61956-CAE7-49BC-863F-6F41E881BE13}" destId="{9FB1D264-98BF-46DF-B8DB-163926F7A325}" srcOrd="0" destOrd="0" presId="urn:microsoft.com/office/officeart/2005/8/layout/orgChart1"/>
    <dgm:cxn modelId="{0FAFF167-BE07-458C-84EF-9120B821E418}" type="presOf" srcId="{438119AD-618C-405E-96E9-950723F587A5}" destId="{44F19E32-B2F2-4A98-B796-AD048699FCEC}" srcOrd="0" destOrd="0" presId="urn:microsoft.com/office/officeart/2005/8/layout/orgChart1"/>
    <dgm:cxn modelId="{E514B385-C50E-4255-9C77-AA99DE7787C6}" type="presOf" srcId="{A1226B57-194E-4246-964B-AD1A052695C7}" destId="{CC5C1D2F-8A5E-4116-A4F8-ADDDEE9176E4}" srcOrd="0" destOrd="0" presId="urn:microsoft.com/office/officeart/2005/8/layout/orgChart1"/>
    <dgm:cxn modelId="{79F0DD22-9DD0-4D01-93CD-016D372474D2}" type="presOf" srcId="{044D87D2-D549-444D-84D1-11333A403F0B}" destId="{A2180356-200E-486C-9519-2B54A7939304}" srcOrd="1" destOrd="0" presId="urn:microsoft.com/office/officeart/2005/8/layout/orgChart1"/>
    <dgm:cxn modelId="{58460C7E-A51A-468A-8678-94187ADA8592}" type="presOf" srcId="{8BC86EAF-D6C0-4088-B7CB-74BE5DE5F140}" destId="{2E7F5971-C349-4B8C-9477-BF089114F80D}" srcOrd="1" destOrd="0" presId="urn:microsoft.com/office/officeart/2005/8/layout/orgChart1"/>
    <dgm:cxn modelId="{9339CA07-9B80-4719-B0E8-15ACCAB9A70C}" type="presOf" srcId="{F22EE8D3-0773-4EFD-A3E4-755EED57B2EC}" destId="{7180C543-F2A7-4E6C-9615-409FCC2252FA}" srcOrd="1" destOrd="0" presId="urn:microsoft.com/office/officeart/2005/8/layout/orgChart1"/>
    <dgm:cxn modelId="{3FC91DD7-5B6F-4DCE-93AF-E13664FCBF1B}" type="presOf" srcId="{C18EE4A3-02CC-4479-81DB-2F6BFA275923}" destId="{A0A8CE9F-3FC2-4BFF-BB9B-44BA37F9AF54}" srcOrd="0" destOrd="0" presId="urn:microsoft.com/office/officeart/2005/8/layout/orgChart1"/>
    <dgm:cxn modelId="{5240DA63-0D3F-4396-A5B7-F30564B7ACF1}" type="presOf" srcId="{1CF2FD90-A659-4C56-829B-166D3F344B06}" destId="{98D9EB5B-6ACF-413D-9F9B-10CFBFFF1537}" srcOrd="1" destOrd="0" presId="urn:microsoft.com/office/officeart/2005/8/layout/orgChart1"/>
    <dgm:cxn modelId="{CE4D38C7-8EB2-4896-B8AD-AAAC50A54BF7}" type="presOf" srcId="{59B4F412-7A0C-4194-B77B-D9698B7EE89C}" destId="{F6D47030-A1B1-4E8A-BD35-84378BB1DC9F}" srcOrd="1" destOrd="0" presId="urn:microsoft.com/office/officeart/2005/8/layout/orgChart1"/>
    <dgm:cxn modelId="{35A6008C-CDAC-46B8-9658-0C7E6D2A364F}" type="presOf" srcId="{2C5091E0-6F6D-414A-9885-405031589B50}" destId="{1D9B39B2-01A0-4DA1-BD38-9F1D6F5E6192}" srcOrd="0" destOrd="0" presId="urn:microsoft.com/office/officeart/2005/8/layout/orgChart1"/>
    <dgm:cxn modelId="{3AC9D677-0364-491D-B6ED-B900D5210289}" type="presOf" srcId="{6A36C25A-9899-4A8C-801E-93B2C09D5883}" destId="{5C7AD007-7257-48C4-BB05-4FF637134EC5}" srcOrd="0" destOrd="0" presId="urn:microsoft.com/office/officeart/2005/8/layout/orgChart1"/>
    <dgm:cxn modelId="{1303765F-9F88-40FB-B301-3EDCD90A62EE}" type="presOf" srcId="{DC103A2D-0DFC-4F91-B81B-2006B88541A5}" destId="{12CE3B23-2EE0-40FD-AD9E-26554E320657}" srcOrd="0" destOrd="0" presId="urn:microsoft.com/office/officeart/2005/8/layout/orgChart1"/>
    <dgm:cxn modelId="{00120A58-809A-4F8F-8552-78E84EAC23E2}" type="presOf" srcId="{87A5CD8A-7BB4-45E6-9EB0-0F70EAFF9F00}" destId="{8B5B88B5-CA3F-4A1E-A2FC-6ECD4FB5BCC2}" srcOrd="0" destOrd="0" presId="urn:microsoft.com/office/officeart/2005/8/layout/orgChart1"/>
    <dgm:cxn modelId="{4EA912BF-2F65-4BDA-8487-0F972C431783}" type="presOf" srcId="{8F6F9401-16A0-4CBF-8BD6-2A5B1107EB3B}" destId="{81C53524-0373-49C2-8095-48F403C0ACB8}" srcOrd="0" destOrd="0" presId="urn:microsoft.com/office/officeart/2005/8/layout/orgChart1"/>
    <dgm:cxn modelId="{EDB56793-6249-4C63-8476-0F4F0F5B9C58}" type="presOf" srcId="{95A665B0-2190-4D53-B648-2F10589A8579}" destId="{FA9BCE80-BDD0-42CA-8BB5-92E60FC25EA7}" srcOrd="0" destOrd="0" presId="urn:microsoft.com/office/officeart/2005/8/layout/orgChart1"/>
    <dgm:cxn modelId="{AA509F18-B1CB-4EE8-A656-4EB6E79760E3}" type="presOf" srcId="{2599D222-4ADB-4B77-B71E-5D6C6C1984E0}" destId="{37D44D86-7E5C-4810-AAF8-56B6E0A9319A}" srcOrd="0" destOrd="0" presId="urn:microsoft.com/office/officeart/2005/8/layout/orgChart1"/>
    <dgm:cxn modelId="{066B5E2F-56FE-48F2-AA08-7C7DEF61D683}" type="presOf" srcId="{80F3711F-937C-4D62-9144-A7D9E1936471}" destId="{C534DC17-1D63-4007-AB78-22A3B44AB8AA}" srcOrd="1" destOrd="0" presId="urn:microsoft.com/office/officeart/2005/8/layout/orgChart1"/>
    <dgm:cxn modelId="{0126FA04-2557-4AB4-8EFD-D8426DD1A7DC}" type="presOf" srcId="{7C175D0D-5805-445D-8DEC-34EA6EB1E7FE}" destId="{B31295A3-00D9-4E97-8519-B06EE0FD8459}" srcOrd="1" destOrd="0" presId="urn:microsoft.com/office/officeart/2005/8/layout/orgChart1"/>
    <dgm:cxn modelId="{BB8B08CE-8428-4E42-B793-60F49118E35C}" srcId="{54F8AE4A-BFC8-4D04-95CB-36FB9D969028}" destId="{92382F97-D0AF-4F3E-BFD0-4AD54FC3444B}" srcOrd="1" destOrd="0" parTransId="{CD0879D6-09E8-424C-BE9A-87EAB4459179}" sibTransId="{38C73819-1940-4350-912C-47F0B1E2F720}"/>
    <dgm:cxn modelId="{41506AE1-CD6B-4B90-A510-D294D357AA82}" type="presOf" srcId="{71E5A74E-F304-4D80-9395-75AB1B4D19A6}" destId="{82908CF5-E787-4BAE-854A-8B4F109459A7}" srcOrd="0" destOrd="0" presId="urn:microsoft.com/office/officeart/2005/8/layout/orgChart1"/>
    <dgm:cxn modelId="{660356EE-2D2C-42A4-B17D-E3EADDD00A8F}" srcId="{59B4F412-7A0C-4194-B77B-D9698B7EE89C}" destId="{A1226B57-194E-4246-964B-AD1A052695C7}" srcOrd="0" destOrd="0" parTransId="{8F6E3C3E-C36F-4A48-A0B8-ECDC37DF3B1E}" sibTransId="{02CA8EEC-31EF-4F85-8FDB-1CA0EAADCD12}"/>
    <dgm:cxn modelId="{7B775FDE-1375-4AFC-8D46-7143EE14EF76}" srcId="{C85E42BB-9860-4182-AA95-DB8B9C062A2C}" destId="{0D580668-BC1F-44BB-99B0-49C81B55901A}" srcOrd="4" destOrd="0" parTransId="{6A36C25A-9899-4A8C-801E-93B2C09D5883}" sibTransId="{E974CB60-7735-42C0-8E04-245E23CAA08B}"/>
    <dgm:cxn modelId="{93D27FA0-7CEF-4F13-8E0F-0E7609C9786A}" type="presOf" srcId="{044D87D2-D549-444D-84D1-11333A403F0B}" destId="{9637E9E1-F10F-4926-B125-AEA4D4B75C1D}" srcOrd="0" destOrd="0" presId="urn:microsoft.com/office/officeart/2005/8/layout/orgChart1"/>
    <dgm:cxn modelId="{113B5AD7-AC88-4080-89AF-DAEE71F0E9E8}" type="presOf" srcId="{FF5138D1-34AC-48E5-B974-9D5D7FF996D0}" destId="{C43015B9-5AC3-440E-A6C4-EB0D3AFE74AF}" srcOrd="0" destOrd="0" presId="urn:microsoft.com/office/officeart/2005/8/layout/orgChart1"/>
    <dgm:cxn modelId="{D3505B35-E517-4477-9B1C-494051F24787}" type="presOf" srcId="{3D0651E8-DEA1-4772-B317-B64BFB4EDF64}" destId="{546EA196-BB4C-4CC2-A2BE-5777CAB55114}" srcOrd="0" destOrd="0" presId="urn:microsoft.com/office/officeart/2005/8/layout/orgChart1"/>
    <dgm:cxn modelId="{3DE163DA-DE5A-497E-A3CA-7C5CAE52A09F}" srcId="{92382F97-D0AF-4F3E-BFD0-4AD54FC3444B}" destId="{C85E42BB-9860-4182-AA95-DB8B9C062A2C}" srcOrd="3" destOrd="0" parTransId="{D8D50D80-B68C-42A4-B5E1-9F2F836A4240}" sibTransId="{0378A210-69AA-44FC-BB8C-7A0919B01CA4}"/>
    <dgm:cxn modelId="{BB42877F-DBA1-4D10-AA99-739205AF9F6A}" type="presOf" srcId="{77F23726-9CEF-485B-8698-0782694988CE}" destId="{FA796236-33AF-4294-9B78-B46A06A6A2F9}" srcOrd="1" destOrd="0" presId="urn:microsoft.com/office/officeart/2005/8/layout/orgChart1"/>
    <dgm:cxn modelId="{BCAF73C8-0A31-4CC9-9745-13B364ECA20D}" type="presOf" srcId="{C4096CBA-ACBE-46B2-9060-CC94DBF50EC4}" destId="{6B8231CD-34EF-40BF-9E05-137613143057}" srcOrd="0" destOrd="0" presId="urn:microsoft.com/office/officeart/2005/8/layout/orgChart1"/>
    <dgm:cxn modelId="{0D33BD83-285D-4DD7-BC23-85122C971598}" type="presOf" srcId="{99E17E09-5CBC-46DD-840A-0D9B20424653}" destId="{9863874E-B7C1-4A6A-B562-AB17B5C9E1B9}" srcOrd="0" destOrd="0" presId="urn:microsoft.com/office/officeart/2005/8/layout/orgChart1"/>
    <dgm:cxn modelId="{68049E34-FA1E-4A5C-8A70-C54A62B90F8B}" type="presOf" srcId="{3693A155-CB62-4F58-8F06-B2AF673E046C}" destId="{B8EE1455-C967-463F-8918-E433CA634510}" srcOrd="0" destOrd="0" presId="urn:microsoft.com/office/officeart/2005/8/layout/orgChart1"/>
    <dgm:cxn modelId="{9198675D-C12F-48B8-A68B-D35CE7FFA513}" srcId="{2C5091E0-6F6D-414A-9885-405031589B50}" destId="{1256F978-0B2B-427C-857C-1D8A97CE009B}" srcOrd="10" destOrd="0" parTransId="{D1C00F66-5B69-4811-BEF2-5A8F094EFC0E}" sibTransId="{FCEBCAE1-6259-4A55-941E-19DA96B7D770}"/>
    <dgm:cxn modelId="{7CAE5387-F8B0-4E55-9455-4636BABDB250}" type="presOf" srcId="{553AAD41-AE83-4C22-835F-315B08A0013F}" destId="{DB7D1D8C-6ADC-4FCF-B9F4-16ADCA2E8FEF}" srcOrd="0" destOrd="0" presId="urn:microsoft.com/office/officeart/2005/8/layout/orgChart1"/>
    <dgm:cxn modelId="{3F9CF2B3-DE6E-4CEB-8972-FE0EBB4F11B2}" srcId="{B3E68941-31A5-4C90-981D-7C12FAE6C7DF}" destId="{2BB8B533-4FFA-4090-871C-710B02E158E8}" srcOrd="0" destOrd="0" parTransId="{C4096CBA-ACBE-46B2-9060-CC94DBF50EC4}" sibTransId="{AD517365-D995-45D3-B10B-9ED4DB15ED3C}"/>
    <dgm:cxn modelId="{A9286F6D-696C-4CB6-89A1-133D6365EA66}" type="presOf" srcId="{2BB8B533-4FFA-4090-871C-710B02E158E8}" destId="{027F67CB-3951-4FC1-9779-E0E85087A24C}" srcOrd="0" destOrd="0" presId="urn:microsoft.com/office/officeart/2005/8/layout/orgChart1"/>
    <dgm:cxn modelId="{41C6209D-15A6-465F-BD6B-B061390A70AB}" type="presOf" srcId="{59B4F412-7A0C-4194-B77B-D9698B7EE89C}" destId="{2C05CF13-3120-4374-AC14-F25C412809ED}" srcOrd="0" destOrd="0" presId="urn:microsoft.com/office/officeart/2005/8/layout/orgChart1"/>
    <dgm:cxn modelId="{293D0BCD-25AF-42C2-B6C5-9A2ABEEACFCD}" srcId="{2C5091E0-6F6D-414A-9885-405031589B50}" destId="{13672420-480E-4AB3-98CE-9EF0C5EF3A74}" srcOrd="8" destOrd="0" parTransId="{99AC6947-88DB-414F-B2E0-DFA2E9E78D0C}" sibTransId="{FD3AD4DA-7104-450E-94A9-05104BD84EC1}"/>
    <dgm:cxn modelId="{BBCADEC0-939D-46C1-A24B-49DC37E8D39D}" srcId="{92382F97-D0AF-4F3E-BFD0-4AD54FC3444B}" destId="{FF5138D1-34AC-48E5-B974-9D5D7FF996D0}" srcOrd="0" destOrd="0" parTransId="{F32B495F-1D26-4A55-9817-267EABC35388}" sibTransId="{0679B68D-4017-4C40-9F13-3F9DF807F4DF}"/>
    <dgm:cxn modelId="{5B6AEE5F-B400-42F1-B3C1-B524AC6FAC4C}" type="presOf" srcId="{8BC86EAF-D6C0-4088-B7CB-74BE5DE5F140}" destId="{3CFBC95A-2356-476A-BE2B-F86EAEB81EE6}" srcOrd="0" destOrd="0" presId="urn:microsoft.com/office/officeart/2005/8/layout/orgChart1"/>
    <dgm:cxn modelId="{47A46533-F9A8-4510-A493-8EFF19AC35E5}" type="presOf" srcId="{7243051F-FC7E-42CF-BCF2-5BBE18A6FF60}" destId="{8F609860-2824-482D-9B00-1CD7F965F309}" srcOrd="1" destOrd="0" presId="urn:microsoft.com/office/officeart/2005/8/layout/orgChart1"/>
    <dgm:cxn modelId="{6050D45B-F19E-4238-A62E-C5DFF9C16607}" srcId="{C85E42BB-9860-4182-AA95-DB8B9C062A2C}" destId="{350C2E2D-BFDF-42C4-AC8E-D93D68ABA227}" srcOrd="0" destOrd="0" parTransId="{A20EAD67-0C54-4D0F-B375-ED57BE9F22E6}" sibTransId="{03C71782-0C83-4C1F-A7D3-EC18ED285B01}"/>
    <dgm:cxn modelId="{51E9F673-BC16-4BFC-95AC-3EAB0BEECEEE}" type="presOf" srcId="{350C2E2D-BFDF-42C4-AC8E-D93D68ABA227}" destId="{59BB6CCF-F196-467B-A61D-648D44D9D049}" srcOrd="0" destOrd="0" presId="urn:microsoft.com/office/officeart/2005/8/layout/orgChart1"/>
    <dgm:cxn modelId="{174D93A2-EC4E-4A09-9629-2FD3B93A7DA9}" type="presOf" srcId="{AB6D5CD2-1436-4CFF-97FA-D5B4B6A97A8F}" destId="{F2E1D6B5-E7AD-4672-931B-2249CC54B786}" srcOrd="1" destOrd="0" presId="urn:microsoft.com/office/officeart/2005/8/layout/orgChart1"/>
    <dgm:cxn modelId="{178A845A-EB20-4A55-93E9-95EC4F09B120}" srcId="{92382F97-D0AF-4F3E-BFD0-4AD54FC3444B}" destId="{1CF2FD90-A659-4C56-829B-166D3F344B06}" srcOrd="2" destOrd="0" parTransId="{C813678B-96DF-4AEB-BF2B-ADD6908051C3}" sibTransId="{BAB6AF95-C92E-4B98-BC99-CF36F7485C18}"/>
    <dgm:cxn modelId="{E1C01719-1853-4F61-836F-B49C2D163116}" type="presOf" srcId="{D1C00F66-5B69-4811-BEF2-5A8F094EFC0E}" destId="{4BB54B79-C24B-47C3-92D7-B8F41B7F60BC}" srcOrd="0" destOrd="0" presId="urn:microsoft.com/office/officeart/2005/8/layout/orgChart1"/>
    <dgm:cxn modelId="{F7191A58-A35D-416C-AF67-0B095E1CBB41}" type="presOf" srcId="{4FFEE301-B123-4235-A4CE-061A7498A6AE}" destId="{449E6050-3235-4CA5-970E-459F985183C6}" srcOrd="1" destOrd="0" presId="urn:microsoft.com/office/officeart/2005/8/layout/orgChart1"/>
    <dgm:cxn modelId="{95DE3671-B8CE-4E98-8A15-2E45A39D39BD}" type="presOf" srcId="{99E17E09-5CBC-46DD-840A-0D9B20424653}" destId="{457A9C50-F82C-4ECC-A910-A878A2BB5002}" srcOrd="1" destOrd="0" presId="urn:microsoft.com/office/officeart/2005/8/layout/orgChart1"/>
    <dgm:cxn modelId="{826ABCFD-DC04-49FC-BB36-06D6BE3C8416}" srcId="{6E79FB40-9CC5-417E-AEAC-4CD4FAEDD1EE}" destId="{3AF34F58-BF40-47A3-A9A8-FFAAEB55C698}" srcOrd="1" destOrd="0" parTransId="{DCF224AC-8E0D-4293-93B0-A529B3C88A31}" sibTransId="{C80D8AC2-6673-45E7-B469-6752A8C1290D}"/>
    <dgm:cxn modelId="{035D2877-25E7-4C51-B8F6-5035B1919AC9}" type="presOf" srcId="{880B0E9D-2F88-49BA-AAF8-E2A71F690183}" destId="{131268B0-A105-4921-8C92-9145BE55105C}" srcOrd="0" destOrd="0" presId="urn:microsoft.com/office/officeart/2005/8/layout/orgChart1"/>
    <dgm:cxn modelId="{101D0520-35DB-4DBC-AB89-409774B81389}" type="presOf" srcId="{6E79FB40-9CC5-417E-AEAC-4CD4FAEDD1EE}" destId="{77026E91-FE90-40AA-A452-4E55F1AE14B9}" srcOrd="1" destOrd="0" presId="urn:microsoft.com/office/officeart/2005/8/layout/orgChart1"/>
    <dgm:cxn modelId="{229B2748-E94C-4FEE-B6FC-B8B3A92F2E2D}" type="presOf" srcId="{59346EB8-A741-4C09-875E-82D6C8CED68D}" destId="{F8559F3C-8BAC-485C-A9FF-BE4DCA1F7880}" srcOrd="1" destOrd="0" presId="urn:microsoft.com/office/officeart/2005/8/layout/orgChart1"/>
    <dgm:cxn modelId="{EE95D4AD-4F8F-4E3D-9EE1-B2E27721D4E8}" srcId="{92382F97-D0AF-4F3E-BFD0-4AD54FC3444B}" destId="{DC3B1061-0D9E-4AE7-A7D0-A88AE1EC5A7D}" srcOrd="4" destOrd="0" parTransId="{4F744A37-B987-422E-BD73-F18B00CE197A}" sibTransId="{91DCFFC7-B1F2-4738-852F-CBD0DC9B4ED2}"/>
    <dgm:cxn modelId="{253B642A-C13F-454F-B97D-E6CA89B5501F}" srcId="{8E639252-B605-4BEC-8C18-97C01E56ECF6}" destId="{33F1DEC2-62E9-45E8-9868-83F5CD805CAE}" srcOrd="1" destOrd="0" parTransId="{86584A04-650B-4BF9-ABC4-017A61C7CF82}" sibTransId="{491D38A3-2995-4B2D-9D29-B1D83D0E6B59}"/>
    <dgm:cxn modelId="{C7EF213C-50E4-44A1-ABC6-7910B760D2E3}" type="presOf" srcId="{A04A3BC4-4166-4C59-86E9-B109FC25587F}" destId="{12F5420A-8032-413E-9854-B4195142CEBA}" srcOrd="1" destOrd="0" presId="urn:microsoft.com/office/officeart/2005/8/layout/orgChart1"/>
    <dgm:cxn modelId="{48D6F1F1-0584-4A20-B650-9DB960FCF049}" type="presOf" srcId="{B3E68941-31A5-4C90-981D-7C12FAE6C7DF}" destId="{860A9804-C1DB-419D-B009-B3ACC6711762}" srcOrd="1" destOrd="0" presId="urn:microsoft.com/office/officeart/2005/8/layout/orgChart1"/>
    <dgm:cxn modelId="{6E979DB0-F709-4E64-8126-0BA519005D0C}" type="presOf" srcId="{8E639252-B605-4BEC-8C18-97C01E56ECF6}" destId="{B07EB6D4-4567-40AB-BE93-0779F713A4A4}" srcOrd="0" destOrd="0" presId="urn:microsoft.com/office/officeart/2005/8/layout/orgChart1"/>
    <dgm:cxn modelId="{77A189B7-0BC8-4F13-B81F-9770FD9428CC}" type="presOf" srcId="{6D539133-EDD3-49E5-B5C8-EDE84241F015}" destId="{91E68365-40C6-4986-A2E0-15046D8651E0}" srcOrd="0" destOrd="0" presId="urn:microsoft.com/office/officeart/2005/8/layout/orgChart1"/>
    <dgm:cxn modelId="{2AE14790-C0F1-4D81-9492-23793976B80D}" srcId="{C85E42BB-9860-4182-AA95-DB8B9C062A2C}" destId="{044D87D2-D549-444D-84D1-11333A403F0B}" srcOrd="1" destOrd="0" parTransId="{880B0E9D-2F88-49BA-AAF8-E2A71F690183}" sibTransId="{FBA01DBA-2B6E-4A4F-A9AD-84CBC61DB120}"/>
    <dgm:cxn modelId="{0FA1D6D1-60C9-4583-8DB8-35FE0F390F85}" srcId="{61A92A0E-D53F-47CB-9AAA-1083042FBEBB}" destId="{8F6F9401-16A0-4CBF-8BD6-2A5B1107EB3B}" srcOrd="0" destOrd="0" parTransId="{125532E5-91CF-46BD-965F-EBA3CC9A7EC4}" sibTransId="{1C655E5F-F342-4BD2-8CF8-BF8836491C46}"/>
    <dgm:cxn modelId="{9B40C6D0-1CBD-4919-95EF-DC2D33EDD7C1}" type="presOf" srcId="{3E05E1FC-C1B8-4CCD-8635-7087F31639E8}" destId="{FCD65A59-D4B8-4E21-BD21-0F2FE72F79CA}" srcOrd="1" destOrd="0" presId="urn:microsoft.com/office/officeart/2005/8/layout/orgChart1"/>
    <dgm:cxn modelId="{9F9AE4BC-44E4-4629-915E-F79B7B12C764}" srcId="{8E639252-B605-4BEC-8C18-97C01E56ECF6}" destId="{D266D9A3-2876-410E-AFBC-4116C1A58AAB}" srcOrd="2" destOrd="0" parTransId="{87A5CD8A-7BB4-45E6-9EB0-0F70EAFF9F00}" sibTransId="{11268268-B242-49DF-8957-D5C53412AC0D}"/>
    <dgm:cxn modelId="{E1E91312-009C-4304-8037-4C10EB830747}" type="presOf" srcId="{95A665B0-2190-4D53-B648-2F10589A8579}" destId="{0017C6ED-B359-4B1C-8939-04808EF9997B}" srcOrd="1" destOrd="0" presId="urn:microsoft.com/office/officeart/2005/8/layout/orgChart1"/>
    <dgm:cxn modelId="{6F47A997-AEEA-437B-A146-578899041369}" type="presOf" srcId="{85C7765D-5564-4B65-BEB2-F13688343569}" destId="{39B0510A-4385-4B45-9379-A9458A47E978}" srcOrd="1" destOrd="0" presId="urn:microsoft.com/office/officeart/2005/8/layout/orgChart1"/>
    <dgm:cxn modelId="{CB7BCB76-4B0B-40E1-B3C5-365F730871C3}" type="presOf" srcId="{92382F97-D0AF-4F3E-BFD0-4AD54FC3444B}" destId="{973716F0-D1F1-4B88-B059-A6CB8E86AC41}" srcOrd="0" destOrd="0" presId="urn:microsoft.com/office/officeart/2005/8/layout/orgChart1"/>
    <dgm:cxn modelId="{5BFDB806-E721-4E88-A394-26FA695DF7CF}" type="presOf" srcId="{DCF224AC-8E0D-4293-93B0-A529B3C88A31}" destId="{AC9A5986-2B22-464A-83AE-471BB8B80B52}" srcOrd="0" destOrd="0" presId="urn:microsoft.com/office/officeart/2005/8/layout/orgChart1"/>
    <dgm:cxn modelId="{B1FCA16C-2428-4472-9957-D48D8FABB8F8}" type="presOf" srcId="{7C175D0D-5805-445D-8DEC-34EA6EB1E7FE}" destId="{BB6E3968-DDA6-4572-9ACC-C1FE7A6C2EDE}" srcOrd="0" destOrd="0" presId="urn:microsoft.com/office/officeart/2005/8/layout/orgChart1"/>
    <dgm:cxn modelId="{DCC0A148-C25F-4451-9D49-A4BBF128B73A}" type="presOf" srcId="{3E05E1FC-C1B8-4CCD-8635-7087F31639E8}" destId="{CF40F92B-11D5-44D7-AD20-48F9A76C72C8}" srcOrd="0" destOrd="0" presId="urn:microsoft.com/office/officeart/2005/8/layout/orgChart1"/>
    <dgm:cxn modelId="{86CE2BED-DE40-422C-9050-290B52AE37B0}" type="presOf" srcId="{71E5A74E-F304-4D80-9395-75AB1B4D19A6}" destId="{7AC02D10-6457-40C0-9DED-BEC4E9172821}" srcOrd="1" destOrd="0" presId="urn:microsoft.com/office/officeart/2005/8/layout/orgChart1"/>
    <dgm:cxn modelId="{B35566FD-A663-419F-B83C-A68F6EBE0AC5}" type="presOf" srcId="{4C1405BC-5AC9-462A-9C33-3D25019CD279}" destId="{7170443A-CC72-4D29-A6AA-CC9A9C39A2C7}" srcOrd="1" destOrd="0" presId="urn:microsoft.com/office/officeart/2005/8/layout/orgChart1"/>
    <dgm:cxn modelId="{2B28121C-30DF-4A09-8EC4-3F53744691BF}" srcId="{2C5091E0-6F6D-414A-9885-405031589B50}" destId="{59346EB8-A741-4C09-875E-82D6C8CED68D}" srcOrd="1" destOrd="0" parTransId="{2599D222-4ADB-4B77-B71E-5D6C6C1984E0}" sibTransId="{FCC3D780-84DA-429A-A0AA-CD882360E1F1}"/>
    <dgm:cxn modelId="{6D8CE885-B496-4750-B0DB-1366606A3700}" type="presOf" srcId="{A20EAD67-0C54-4D0F-B375-ED57BE9F22E6}" destId="{B9A7A8D8-D0F1-4DEF-8E39-F4F0B7BAF1EB}" srcOrd="0" destOrd="0" presId="urn:microsoft.com/office/officeart/2005/8/layout/orgChart1"/>
    <dgm:cxn modelId="{150FAA26-AB58-4670-840A-E9AF9E385B23}" type="presOf" srcId="{56BAAAFE-4F1E-4878-939D-37423DB20040}" destId="{CC22CB74-822E-47C6-B76B-27C1D17326DC}" srcOrd="0" destOrd="0" presId="urn:microsoft.com/office/officeart/2005/8/layout/orgChart1"/>
    <dgm:cxn modelId="{78166898-4C3E-4DC1-9A44-3DCFA45367E3}" srcId="{2C5091E0-6F6D-414A-9885-405031589B50}" destId="{B3E68941-31A5-4C90-981D-7C12FAE6C7DF}" srcOrd="3" destOrd="0" parTransId="{BCF940FC-0BA7-4600-ACF5-DB5912BA5556}" sibTransId="{BC206239-ACB8-45D9-AC5F-00E6E72BD01A}"/>
    <dgm:cxn modelId="{12B5F01F-4FC5-4930-BCC9-995C14E238EB}" type="presOf" srcId="{C85E42BB-9860-4182-AA95-DB8B9C062A2C}" destId="{51A47C9D-8A40-41D3-85AB-CAF167AD49BF}" srcOrd="1" destOrd="0" presId="urn:microsoft.com/office/officeart/2005/8/layout/orgChart1"/>
    <dgm:cxn modelId="{ADC3FE8F-E856-4B9B-9C66-2303E7776E79}" type="presOf" srcId="{CB6FE0DD-524F-452F-B9A7-6F98E86F807A}" destId="{770B2B5B-6595-4762-865D-4FE875537B96}" srcOrd="0" destOrd="0" presId="urn:microsoft.com/office/officeart/2005/8/layout/orgChart1"/>
    <dgm:cxn modelId="{32A5A86F-9E21-4F9D-B161-0F8ACF0B0BAE}" type="presOf" srcId="{599B9E15-4572-48E0-B583-EC25FD0F0DF2}" destId="{D645027F-2D22-47D8-B850-E274479EE9A2}" srcOrd="0" destOrd="0" presId="urn:microsoft.com/office/officeart/2005/8/layout/orgChart1"/>
    <dgm:cxn modelId="{84C85BC4-B0E0-4C08-BF16-806C2E3D3DB6}" type="presOf" srcId="{33F1DEC2-62E9-45E8-9868-83F5CD805CAE}" destId="{9F92062F-6FC5-45DD-9115-2004368300CC}" srcOrd="1" destOrd="0" presId="urn:microsoft.com/office/officeart/2005/8/layout/orgChart1"/>
    <dgm:cxn modelId="{DDD437A7-A457-434C-ABA9-F62E73C3B4ED}" type="presOf" srcId="{3D0651E8-DEA1-4772-B317-B64BFB4EDF64}" destId="{FAFCB8DB-9BC0-46B5-BB84-3188664C4757}" srcOrd="1" destOrd="0" presId="urn:microsoft.com/office/officeart/2005/8/layout/orgChart1"/>
    <dgm:cxn modelId="{9436D532-A00D-4477-B361-6ABF0AB3C85A}" type="presOf" srcId="{3AF34F58-BF40-47A3-A9A8-FFAAEB55C698}" destId="{0C974369-A323-48CE-AD21-1355BAF3DD49}" srcOrd="0" destOrd="0" presId="urn:microsoft.com/office/officeart/2005/8/layout/orgChart1"/>
    <dgm:cxn modelId="{99D492A6-72CC-470A-8BE2-3C22FC2CA216}" type="presOf" srcId="{C5020870-39FA-4EF2-8617-0F9C945070A2}" destId="{5AE52461-0202-42FC-A622-B8BA96FE7072}" srcOrd="1" destOrd="0" presId="urn:microsoft.com/office/officeart/2005/8/layout/orgChart1"/>
    <dgm:cxn modelId="{DB008687-97B1-401C-A881-8E982A5757A6}" srcId="{61A92A0E-D53F-47CB-9AAA-1083042FBEBB}" destId="{38136ED5-F795-4256-8FF9-A99055E1B590}" srcOrd="3" destOrd="0" parTransId="{C18EE4A3-02CC-4479-81DB-2F6BFA275923}" sibTransId="{D60E0E60-5AE4-4E70-93BE-D8C3007AE4BD}"/>
    <dgm:cxn modelId="{151993A8-06E1-4CE3-AD8F-9BE99C1DF2FE}" type="presOf" srcId="{3EB3D308-B26B-43C2-B3EF-4775F80B8ABC}" destId="{A4CA5407-9D18-4C35-89E5-0C03A1B65EB2}" srcOrd="0" destOrd="0" presId="urn:microsoft.com/office/officeart/2005/8/layout/orgChart1"/>
    <dgm:cxn modelId="{9B01E78E-6828-4D9F-AF08-735DC5824A3E}" type="presOf" srcId="{093D9723-B3BB-4FB9-825E-CC78384ABE7A}" destId="{5E302250-837A-4DCF-9C8B-E26566697102}" srcOrd="0" destOrd="0" presId="urn:microsoft.com/office/officeart/2005/8/layout/orgChart1"/>
    <dgm:cxn modelId="{9280A69B-60C6-43A3-8C74-4FF80CD1C31C}" srcId="{2C5091E0-6F6D-414A-9885-405031589B50}" destId="{A84C872A-591E-45A2-9744-7DFF7D62B9DD}" srcOrd="5" destOrd="0" parTransId="{41291383-A10B-428C-8D74-E7281D238FE0}" sibTransId="{056B38D6-2503-4803-9C54-30650455CDAD}"/>
    <dgm:cxn modelId="{B01B4D39-68B4-4632-958D-6F1F4CAEB999}" srcId="{54F8AE4A-BFC8-4D04-95CB-36FB9D969028}" destId="{6E79FB40-9CC5-417E-AEAC-4CD4FAEDD1EE}" srcOrd="0" destOrd="0" parTransId="{093D9723-B3BB-4FB9-825E-CC78384ABE7A}" sibTransId="{9D5FF6B2-98F7-4491-B232-E8723DB52A34}"/>
    <dgm:cxn modelId="{FA500878-BC3E-4AA7-9DDC-A2B85DA01DE3}" type="presOf" srcId="{54F8AE4A-BFC8-4D04-95CB-36FB9D969028}" destId="{7218CEAD-14B9-4127-8A61-1F78C1726C4F}" srcOrd="0" destOrd="0" presId="urn:microsoft.com/office/officeart/2005/8/layout/orgChart1"/>
    <dgm:cxn modelId="{CE569D69-6338-4FF5-8422-2E1A35B6F9AF}" srcId="{2C5091E0-6F6D-414A-9885-405031589B50}" destId="{4C1405BC-5AC9-462A-9C33-3D25019CD279}" srcOrd="6" destOrd="0" parTransId="{718E8873-C5DB-4CFE-9F1D-06BA8B7B2ABA}" sibTransId="{A48D98EF-A283-474B-A641-9E4D44B31F0E}"/>
    <dgm:cxn modelId="{F3B0E671-F0AF-4EB2-AD09-F7C6C1D9DE72}" type="presOf" srcId="{1A52C04C-52D1-44F4-868D-89EB95CD17B2}" destId="{CAF5A1B0-AF82-45BA-BBD9-73062CB3C64B}" srcOrd="0" destOrd="0" presId="urn:microsoft.com/office/officeart/2005/8/layout/orgChart1"/>
    <dgm:cxn modelId="{4EC49947-6C26-4F6F-A408-E21D19724571}" srcId="{8E639252-B605-4BEC-8C18-97C01E56ECF6}" destId="{3D0651E8-DEA1-4772-B317-B64BFB4EDF64}" srcOrd="0" destOrd="0" parTransId="{6D539133-EDD3-49E5-B5C8-EDE84241F015}" sibTransId="{0E8F5444-BCE8-4FB8-8B88-9DD2F0F59689}"/>
    <dgm:cxn modelId="{95F372E8-D339-4173-9338-BC1D522F069F}" srcId="{61A92A0E-D53F-47CB-9AAA-1083042FBEBB}" destId="{95A665B0-2190-4D53-B648-2F10589A8579}" srcOrd="5" destOrd="0" parTransId="{D79370C5-44E3-4FEC-B69B-AEC132B9D0BA}" sibTransId="{915BAA27-ADA6-4564-A5CD-5EF7A91BA02C}"/>
    <dgm:cxn modelId="{C802814B-6354-4594-ACD5-CAEAE68574F0}" type="presOf" srcId="{84A0C79A-36F7-420A-BED2-209044016257}" destId="{5EA8C48E-3FD4-4159-92B5-2385172E55E5}" srcOrd="0" destOrd="0" presId="urn:microsoft.com/office/officeart/2005/8/layout/orgChart1"/>
    <dgm:cxn modelId="{8C35AFB7-2776-4A58-834D-C76A4BA78B28}" type="presOf" srcId="{6C4245E0-A678-4CDD-9C73-A963797F8042}" destId="{39FE818B-219F-48B1-8B48-3FCE00577C42}" srcOrd="0" destOrd="0" presId="urn:microsoft.com/office/officeart/2005/8/layout/orgChart1"/>
    <dgm:cxn modelId="{241F03D0-199D-4886-A311-8A1D8B327999}" type="presOf" srcId="{36B28497-7A83-46DB-AFB5-FDE2678F841F}" destId="{E028D3AC-2A9F-4EEA-A5AF-6AE9D0D19390}" srcOrd="0" destOrd="0" presId="urn:microsoft.com/office/officeart/2005/8/layout/orgChart1"/>
    <dgm:cxn modelId="{13C954B9-66D7-4838-8915-2438D79E5333}" srcId="{59346EB8-A741-4C09-875E-82D6C8CED68D}" destId="{437366D1-D9AE-4E09-9815-A4A83E8FBCED}" srcOrd="2" destOrd="0" parTransId="{A3708AB7-6D66-4CAA-BF9F-4EE040377657}" sibTransId="{4831E75E-B4F1-4C51-897F-40043D93D0BF}"/>
    <dgm:cxn modelId="{27D44F78-B7BD-450F-9608-E7B5E81FE4E7}" type="presOf" srcId="{A04A3BC4-4166-4C59-86E9-B109FC25587F}" destId="{2A1F0ACC-57AA-4A7D-8F16-B56CBEABB0DB}" srcOrd="0" destOrd="0" presId="urn:microsoft.com/office/officeart/2005/8/layout/orgChart1"/>
    <dgm:cxn modelId="{65EDDB02-3D86-444B-8BBF-59F7C9A76679}" srcId="{8E639252-B605-4BEC-8C18-97C01E56ECF6}" destId="{84A0C79A-36F7-420A-BED2-209044016257}" srcOrd="3" destOrd="0" parTransId="{E39E7BA1-CA4F-4F59-BE42-F54F5E8E8D28}" sibTransId="{D9D5315A-FC87-48C0-9294-AF956412B19A}"/>
    <dgm:cxn modelId="{5DA55BBA-1152-4932-B66D-F5E6D0C45921}" srcId="{6E79FB40-9CC5-417E-AEAC-4CD4FAEDD1EE}" destId="{E961C4EB-63FD-4FCD-8AEB-889781B27125}" srcOrd="0" destOrd="0" parTransId="{3D92790F-E354-4D55-B9AD-00DC036E6888}" sibTransId="{1BF9C199-A4BB-4B33-909C-0B5B0829A34F}"/>
    <dgm:cxn modelId="{7598F73D-6739-46DE-95ED-373DA7DEE881}" srcId="{61A92A0E-D53F-47CB-9AAA-1083042FBEBB}" destId="{85C7765D-5564-4B65-BEB2-F13688343569}" srcOrd="2" destOrd="0" parTransId="{CB6FE0DD-524F-452F-B9A7-6F98E86F807A}" sibTransId="{AFCFBD9E-2259-4802-8A99-21D05C22D928}"/>
    <dgm:cxn modelId="{3D8CA7B8-3407-4925-8276-47072618A3CA}" srcId="{6E79FB40-9CC5-417E-AEAC-4CD4FAEDD1EE}" destId="{810AEC85-BD59-4379-858D-D326EDEB2FA1}" srcOrd="2" destOrd="0" parTransId="{5569E152-C803-4D5E-98FA-5FC903A3EFE0}" sibTransId="{85EEBA3B-7EAF-4FFB-ABD9-33F3CCAAB468}"/>
    <dgm:cxn modelId="{D172A48A-00EA-4BFD-85DF-789B06452322}" type="presOf" srcId="{E961C4EB-63FD-4FCD-8AEB-889781B27125}" destId="{49044900-0330-4FCA-B1F8-92CC73A12239}" srcOrd="0" destOrd="0" presId="urn:microsoft.com/office/officeart/2005/8/layout/orgChart1"/>
    <dgm:cxn modelId="{D2C1744C-0003-495B-9D43-6A7A7F231B09}" type="presOf" srcId="{8F6E3C3E-C36F-4A48-A0B8-ECDC37DF3B1E}" destId="{99A84CAE-22FE-4AED-85C8-AA78AF9A48DD}" srcOrd="0" destOrd="0" presId="urn:microsoft.com/office/officeart/2005/8/layout/orgChart1"/>
    <dgm:cxn modelId="{25D02FE4-651B-4486-A7A8-DE571FADEC12}" srcId="{B3E68941-31A5-4C90-981D-7C12FAE6C7DF}" destId="{029269A5-43F0-4B8B-B5E3-B2967D738FD1}" srcOrd="1" destOrd="0" parTransId="{60BE476B-6B7B-48D1-985D-0B32E177E9B0}" sibTransId="{530D98D1-B5F9-46AD-8DB2-CF7358E1E43C}"/>
    <dgm:cxn modelId="{A64C89E0-9ABD-41E2-854D-A3559C633851}" type="presOf" srcId="{3AC9B13F-02A9-4DCD-A442-EB873D247EC3}" destId="{78986084-61B5-44E7-9DB8-06C12BD6E4ED}" srcOrd="0" destOrd="0" presId="urn:microsoft.com/office/officeart/2005/8/layout/orgChart1"/>
    <dgm:cxn modelId="{2E84C922-4326-4BFC-8030-FE1F5D160C53}" srcId="{59346EB8-A741-4C09-875E-82D6C8CED68D}" destId="{10D908DB-5447-485E-A261-74BCBA0351D9}" srcOrd="0" destOrd="0" parTransId="{6C4245E0-A678-4CDD-9C73-A963797F8042}" sibTransId="{4AF69C6A-5B68-48C5-A6FE-CEE52BAB3A0D}"/>
    <dgm:cxn modelId="{AAF7D812-28F0-4411-8612-5886F779AD28}" srcId="{2C5091E0-6F6D-414A-9885-405031589B50}" destId="{80F3711F-937C-4D62-9144-A7D9E1936471}" srcOrd="9" destOrd="0" parTransId="{56BAAAFE-4F1E-4878-939D-37423DB20040}" sibTransId="{1968B0C0-9AEF-49AE-A9E7-6A715C24ED48}"/>
    <dgm:cxn modelId="{CFC0BABD-7341-471F-9B4B-4374F6B04701}" type="presOf" srcId="{A5D1F5BC-749C-421E-A3BE-04AD89C96F15}" destId="{63D593B9-361A-40F1-80BC-426AD5173896}" srcOrd="0" destOrd="0" presId="urn:microsoft.com/office/officeart/2005/8/layout/orgChart1"/>
    <dgm:cxn modelId="{E43880E0-BF50-43F4-A9D8-03C5955C4D46}" type="presOf" srcId="{41291383-A10B-428C-8D74-E7281D238FE0}" destId="{7CE7E3F5-D011-4EB8-B245-2CB2A76C7E63}" srcOrd="0" destOrd="0" presId="urn:microsoft.com/office/officeart/2005/8/layout/orgChart1"/>
    <dgm:cxn modelId="{5DD2D468-BA87-470F-A47B-183494953564}" type="presOf" srcId="{810AEC85-BD59-4379-858D-D326EDEB2FA1}" destId="{99341615-A0C3-4077-A157-16101766D3A1}" srcOrd="1" destOrd="0" presId="urn:microsoft.com/office/officeart/2005/8/layout/orgChart1"/>
    <dgm:cxn modelId="{C9E06E53-D464-4975-84BB-C2252A269C75}" type="presOf" srcId="{C813678B-96DF-4AEB-BF2B-ADD6908051C3}" destId="{891B1007-A8A4-4318-96E0-5F4D412C4E6C}" srcOrd="0" destOrd="0" presId="urn:microsoft.com/office/officeart/2005/8/layout/orgChart1"/>
    <dgm:cxn modelId="{CFDB1221-FC38-4388-A24B-3AA65AB5B869}" srcId="{59346EB8-A741-4C09-875E-82D6C8CED68D}" destId="{4FFEE301-B123-4235-A4CE-061A7498A6AE}" srcOrd="4" destOrd="0" parTransId="{E0E17D6C-E385-4976-BEB1-BB8684758D8E}" sibTransId="{93CF1610-CEEF-4632-882C-81CD22A594B4}"/>
    <dgm:cxn modelId="{E014F145-7DE3-4358-BCFF-9F50A8BD7E43}" type="presOf" srcId="{2C5091E0-6F6D-414A-9885-405031589B50}" destId="{AA8B445C-80D7-45A7-B10B-775C10A5C710}" srcOrd="1" destOrd="0" presId="urn:microsoft.com/office/officeart/2005/8/layout/orgChart1"/>
    <dgm:cxn modelId="{4B55F316-6667-496C-A85E-CC5AAD13F970}" type="presOf" srcId="{10D908DB-5447-485E-A261-74BCBA0351D9}" destId="{6F6D31FC-F62B-47E6-A48F-C6898774D833}" srcOrd="0" destOrd="0" presId="urn:microsoft.com/office/officeart/2005/8/layout/orgChart1"/>
    <dgm:cxn modelId="{1CD1391F-5470-479E-BC14-FDD5DF87CC42}" type="presOf" srcId="{54F8AE4A-BFC8-4D04-95CB-36FB9D969028}" destId="{0D9139D6-5DFB-4CFD-9807-6ED9BF4E9089}" srcOrd="1" destOrd="0" presId="urn:microsoft.com/office/officeart/2005/8/layout/orgChart1"/>
    <dgm:cxn modelId="{1E63FDE3-03F0-4CEC-AEBC-5CF0C7FF4A55}" type="presOf" srcId="{A84C872A-591E-45A2-9744-7DFF7D62B9DD}" destId="{89598E0E-E400-4532-A6B4-55CB7C8512DB}" srcOrd="0" destOrd="0" presId="urn:microsoft.com/office/officeart/2005/8/layout/orgChart1"/>
    <dgm:cxn modelId="{6F1C0E3C-C386-40A4-AF07-FD82E2198932}" type="presOf" srcId="{25D2157D-3AE3-4D79-9122-8AFE8D4ACA9D}" destId="{9B1F0837-F81B-446F-96F8-65DA40556813}" srcOrd="0" destOrd="0" presId="urn:microsoft.com/office/officeart/2005/8/layout/orgChart1"/>
    <dgm:cxn modelId="{B8287A61-33D4-409B-BE6F-6D6BED1BD2CF}" type="presOf" srcId="{4C1405BC-5AC9-462A-9C33-3D25019CD279}" destId="{B9B2442A-CF73-4BB5-896B-88446B2D2BBE}" srcOrd="0" destOrd="0" presId="urn:microsoft.com/office/officeart/2005/8/layout/orgChart1"/>
    <dgm:cxn modelId="{C632308F-53B0-449C-BEDF-9FDDFD7523BD}" type="presOf" srcId="{F22EE8D3-0773-4EFD-A3E4-755EED57B2EC}" destId="{BE0DFD09-1800-4065-8301-9ED26BB3D2EC}" srcOrd="0" destOrd="0" presId="urn:microsoft.com/office/officeart/2005/8/layout/orgChart1"/>
    <dgm:cxn modelId="{CBB07B11-3D8A-4099-BA86-1265EAF44FA0}" type="presOf" srcId="{8F6F9401-16A0-4CBF-8BD6-2A5B1107EB3B}" destId="{944F5019-28F3-4201-8265-E9D732578B73}" srcOrd="1" destOrd="0" presId="urn:microsoft.com/office/officeart/2005/8/layout/orgChart1"/>
    <dgm:cxn modelId="{94279F00-EE95-40B7-8C00-BE0F0CB59395}" srcId="{59346EB8-A741-4C09-875E-82D6C8CED68D}" destId="{8BC86EAF-D6C0-4088-B7CB-74BE5DE5F140}" srcOrd="3" destOrd="0" parTransId="{AF008E7D-1C8E-41E8-B4A1-CC279646EE87}" sibTransId="{355C366A-58D0-433A-8406-CBD3D78DD1BD}"/>
    <dgm:cxn modelId="{F82BA5C7-F287-4C7A-9D46-5CCBC5FEAD44}" srcId="{C85E42BB-9860-4182-AA95-DB8B9C062A2C}" destId="{C5020870-39FA-4EF2-8617-0F9C945070A2}" srcOrd="2" destOrd="0" parTransId="{A5D1F5BC-749C-421E-A3BE-04AD89C96F15}" sibTransId="{66967DC1-9FF5-4C79-87B7-0143997CF8FE}"/>
    <dgm:cxn modelId="{7F9BDDCB-D974-4DF5-B34E-769DD828EEC1}" type="presOf" srcId="{1BF63AA1-F336-4E60-AF43-85F3B3235779}" destId="{F4A118B7-ECE6-4E6A-A35A-59E92C33D9AD}" srcOrd="0" destOrd="0" presId="urn:microsoft.com/office/officeart/2005/8/layout/orgChart1"/>
    <dgm:cxn modelId="{F912DEA2-4CCD-4A73-8151-88121FCE9787}" type="presOf" srcId="{DC3B1061-0D9E-4AE7-A7D0-A88AE1EC5A7D}" destId="{ABAF8A53-4B62-4145-9489-B3CA599F5FAF}" srcOrd="0" destOrd="0" presId="urn:microsoft.com/office/officeart/2005/8/layout/orgChart1"/>
    <dgm:cxn modelId="{472588B9-D3E3-4A73-A85C-60C5C36515EB}" type="presOf" srcId="{84A0C79A-36F7-420A-BED2-209044016257}" destId="{38029D75-DB27-4184-BF57-5344C7E70BCF}" srcOrd="1" destOrd="0" presId="urn:microsoft.com/office/officeart/2005/8/layout/orgChart1"/>
    <dgm:cxn modelId="{71FE3E85-0E16-40CA-A46A-F77B7C9D83C4}" type="presOf" srcId="{D8D50D80-B68C-42A4-B5E1-9F2F836A4240}" destId="{351FB947-28EA-45FC-9C34-A5D1E1761936}" srcOrd="0" destOrd="0" presId="urn:microsoft.com/office/officeart/2005/8/layout/orgChart1"/>
    <dgm:cxn modelId="{7F8EFCE6-94D9-465B-8832-20B1943A6C0C}" srcId="{C85E42BB-9860-4182-AA95-DB8B9C062A2C}" destId="{71E5A74E-F304-4D80-9395-75AB1B4D19A6}" srcOrd="3" destOrd="0" parTransId="{F25EF4CF-9C7E-495A-B4FA-1CCAE2697E2B}" sibTransId="{590C5D4B-CB97-44C9-BC0F-CF6E945E81DA}"/>
    <dgm:cxn modelId="{949BAA0E-D2E0-4C9B-A2AA-7DC9E4AA7D09}" type="presOf" srcId="{13672420-480E-4AB3-98CE-9EF0C5EF3A74}" destId="{4A15F808-1450-4CFF-8B16-DA60EFB85120}" srcOrd="0" destOrd="0" presId="urn:microsoft.com/office/officeart/2005/8/layout/orgChart1"/>
    <dgm:cxn modelId="{B493BA0E-7498-48CB-9DED-4F8257FD2AA9}" type="presOf" srcId="{3D92790F-E354-4D55-B9AD-00DC036E6888}" destId="{394F7C3B-F8A1-46CF-8E82-C69B4ACFA5BF}" srcOrd="0" destOrd="0" presId="urn:microsoft.com/office/officeart/2005/8/layout/orgChart1"/>
    <dgm:cxn modelId="{A777C7A9-7D0B-4520-BB3A-C9C878171DA6}" type="presOf" srcId="{437366D1-D9AE-4E09-9815-A4A83E8FBCED}" destId="{032ACCCA-E551-42C9-AC0E-08848AEF8F66}" srcOrd="1" destOrd="0" presId="urn:microsoft.com/office/officeart/2005/8/layout/orgChart1"/>
    <dgm:cxn modelId="{195D2341-20E3-498F-AFD0-C3B13B27BC2A}" type="presParOf" srcId="{0E1B30CE-E1B1-41E0-B4BA-CFD093F95219}" destId="{BF09E61E-359E-450C-9181-425BD3C8FF55}" srcOrd="0" destOrd="0" presId="urn:microsoft.com/office/officeart/2005/8/layout/orgChart1"/>
    <dgm:cxn modelId="{818D6891-401F-4CDD-8516-BE811718C964}" type="presParOf" srcId="{BF09E61E-359E-450C-9181-425BD3C8FF55}" destId="{2EC61468-4207-4B06-B560-B6A4DE178A5A}" srcOrd="0" destOrd="0" presId="urn:microsoft.com/office/officeart/2005/8/layout/orgChart1"/>
    <dgm:cxn modelId="{A22E32DD-27DD-4868-B940-6FE3CB3B70F0}" type="presParOf" srcId="{2EC61468-4207-4B06-B560-B6A4DE178A5A}" destId="{7218CEAD-14B9-4127-8A61-1F78C1726C4F}" srcOrd="0" destOrd="0" presId="urn:microsoft.com/office/officeart/2005/8/layout/orgChart1"/>
    <dgm:cxn modelId="{575C8E9E-103F-4E58-B75A-279681F59791}" type="presParOf" srcId="{2EC61468-4207-4B06-B560-B6A4DE178A5A}" destId="{0D9139D6-5DFB-4CFD-9807-6ED9BF4E9089}" srcOrd="1" destOrd="0" presId="urn:microsoft.com/office/officeart/2005/8/layout/orgChart1"/>
    <dgm:cxn modelId="{181390BA-C147-4A13-AD71-AA9B179B54EF}" type="presParOf" srcId="{BF09E61E-359E-450C-9181-425BD3C8FF55}" destId="{1757EC35-94A6-4524-BD54-4D99EEE417CF}" srcOrd="1" destOrd="0" presId="urn:microsoft.com/office/officeart/2005/8/layout/orgChart1"/>
    <dgm:cxn modelId="{8C7A9C26-2736-492A-A7D3-6E5D20BF0EC2}" type="presParOf" srcId="{1757EC35-94A6-4524-BD54-4D99EEE417CF}" destId="{5E302250-837A-4DCF-9C8B-E26566697102}" srcOrd="0" destOrd="0" presId="urn:microsoft.com/office/officeart/2005/8/layout/orgChart1"/>
    <dgm:cxn modelId="{7AF25B19-2A1F-48AD-8593-35BFF74FDD2E}" type="presParOf" srcId="{1757EC35-94A6-4524-BD54-4D99EEE417CF}" destId="{26E7C774-7587-4172-B022-FDA9EB205C0D}" srcOrd="1" destOrd="0" presId="urn:microsoft.com/office/officeart/2005/8/layout/orgChart1"/>
    <dgm:cxn modelId="{D4C2FC5A-0439-47B7-98AD-CE4B99D750EB}" type="presParOf" srcId="{26E7C774-7587-4172-B022-FDA9EB205C0D}" destId="{34982AA4-CEB0-45D2-B75A-13BD04308D06}" srcOrd="0" destOrd="0" presId="urn:microsoft.com/office/officeart/2005/8/layout/orgChart1"/>
    <dgm:cxn modelId="{98A91E57-028A-4BAE-909C-7A993EE56D56}" type="presParOf" srcId="{34982AA4-CEB0-45D2-B75A-13BD04308D06}" destId="{88C0390B-8B35-4D91-94F7-3CF0287E5849}" srcOrd="0" destOrd="0" presId="urn:microsoft.com/office/officeart/2005/8/layout/orgChart1"/>
    <dgm:cxn modelId="{5C675955-8A0A-4606-B702-2476D21B8536}" type="presParOf" srcId="{34982AA4-CEB0-45D2-B75A-13BD04308D06}" destId="{77026E91-FE90-40AA-A452-4E55F1AE14B9}" srcOrd="1" destOrd="0" presId="urn:microsoft.com/office/officeart/2005/8/layout/orgChart1"/>
    <dgm:cxn modelId="{663A3225-72EF-493A-A997-0A25118CE4F4}" type="presParOf" srcId="{26E7C774-7587-4172-B022-FDA9EB205C0D}" destId="{4D0A537A-5FFD-46B5-BBD9-E640A802BA38}" srcOrd="1" destOrd="0" presId="urn:microsoft.com/office/officeart/2005/8/layout/orgChart1"/>
    <dgm:cxn modelId="{DF1D6E2A-A207-4CA8-85C4-0830ED8EF004}" type="presParOf" srcId="{4D0A537A-5FFD-46B5-BBD9-E640A802BA38}" destId="{394F7C3B-F8A1-46CF-8E82-C69B4ACFA5BF}" srcOrd="0" destOrd="0" presId="urn:microsoft.com/office/officeart/2005/8/layout/orgChart1"/>
    <dgm:cxn modelId="{643A6311-B42F-476E-BB55-2F683675EDC5}" type="presParOf" srcId="{4D0A537A-5FFD-46B5-BBD9-E640A802BA38}" destId="{6D59DAB6-4366-481E-839D-05A6A8B050A0}" srcOrd="1" destOrd="0" presId="urn:microsoft.com/office/officeart/2005/8/layout/orgChart1"/>
    <dgm:cxn modelId="{4E8A76C9-B7A2-4B55-824D-1B082F9444CF}" type="presParOf" srcId="{6D59DAB6-4366-481E-839D-05A6A8B050A0}" destId="{20603271-2090-4BEA-B439-30FDE2429E2B}" srcOrd="0" destOrd="0" presId="urn:microsoft.com/office/officeart/2005/8/layout/orgChart1"/>
    <dgm:cxn modelId="{8FAB98C3-D447-4D51-928F-4B9EA96647FD}" type="presParOf" srcId="{20603271-2090-4BEA-B439-30FDE2429E2B}" destId="{49044900-0330-4FCA-B1F8-92CC73A12239}" srcOrd="0" destOrd="0" presId="urn:microsoft.com/office/officeart/2005/8/layout/orgChart1"/>
    <dgm:cxn modelId="{42DA4EFB-C5B6-41C8-A335-9BED6CF93BF1}" type="presParOf" srcId="{20603271-2090-4BEA-B439-30FDE2429E2B}" destId="{15877F56-2019-4962-90C3-0888876AA2D5}" srcOrd="1" destOrd="0" presId="urn:microsoft.com/office/officeart/2005/8/layout/orgChart1"/>
    <dgm:cxn modelId="{EF144F31-89D0-44DE-A53E-D79CA6870B5B}" type="presParOf" srcId="{6D59DAB6-4366-481E-839D-05A6A8B050A0}" destId="{64A511F7-E747-446D-979C-3FD7083EA99C}" srcOrd="1" destOrd="0" presId="urn:microsoft.com/office/officeart/2005/8/layout/orgChart1"/>
    <dgm:cxn modelId="{00489607-23C2-429A-B28A-31493D4312C6}" type="presParOf" srcId="{6D59DAB6-4366-481E-839D-05A6A8B050A0}" destId="{CB0955A1-326E-44EA-9A18-503B522048DE}" srcOrd="2" destOrd="0" presId="urn:microsoft.com/office/officeart/2005/8/layout/orgChart1"/>
    <dgm:cxn modelId="{5B609777-7E36-447A-95D0-2A5935BC763C}" type="presParOf" srcId="{4D0A537A-5FFD-46B5-BBD9-E640A802BA38}" destId="{AC9A5986-2B22-464A-83AE-471BB8B80B52}" srcOrd="2" destOrd="0" presId="urn:microsoft.com/office/officeart/2005/8/layout/orgChart1"/>
    <dgm:cxn modelId="{1B834EBB-11E5-420E-B841-373B0475BB01}" type="presParOf" srcId="{4D0A537A-5FFD-46B5-BBD9-E640A802BA38}" destId="{6CBB7468-EC9E-4E92-996F-050A98FE8D9C}" srcOrd="3" destOrd="0" presId="urn:microsoft.com/office/officeart/2005/8/layout/orgChart1"/>
    <dgm:cxn modelId="{BCB978C8-EFC5-44F3-90DC-FD4E182353FC}" type="presParOf" srcId="{6CBB7468-EC9E-4E92-996F-050A98FE8D9C}" destId="{47BEFE63-DAA6-460C-995B-D7A5640E59F7}" srcOrd="0" destOrd="0" presId="urn:microsoft.com/office/officeart/2005/8/layout/orgChart1"/>
    <dgm:cxn modelId="{E677A2AE-A0E0-4A47-BE79-25B5945A9DF0}" type="presParOf" srcId="{47BEFE63-DAA6-460C-995B-D7A5640E59F7}" destId="{0C974369-A323-48CE-AD21-1355BAF3DD49}" srcOrd="0" destOrd="0" presId="urn:microsoft.com/office/officeart/2005/8/layout/orgChart1"/>
    <dgm:cxn modelId="{8C42EF86-064D-44E3-90A1-106377072949}" type="presParOf" srcId="{47BEFE63-DAA6-460C-995B-D7A5640E59F7}" destId="{840886BE-3F80-43B7-8DCD-C7BA0987B416}" srcOrd="1" destOrd="0" presId="urn:microsoft.com/office/officeart/2005/8/layout/orgChart1"/>
    <dgm:cxn modelId="{104C9058-8276-4EEF-A4C8-8C78B704348B}" type="presParOf" srcId="{6CBB7468-EC9E-4E92-996F-050A98FE8D9C}" destId="{A804C2B5-9034-4D78-8AA9-FA220D45B28B}" srcOrd="1" destOrd="0" presId="urn:microsoft.com/office/officeart/2005/8/layout/orgChart1"/>
    <dgm:cxn modelId="{59AC5579-DFBE-4D55-8996-7A0A5BD376F7}" type="presParOf" srcId="{6CBB7468-EC9E-4E92-996F-050A98FE8D9C}" destId="{BEB7C681-5488-4649-9FF8-BDE7B38F76A1}" srcOrd="2" destOrd="0" presId="urn:microsoft.com/office/officeart/2005/8/layout/orgChart1"/>
    <dgm:cxn modelId="{7C20A554-09EE-4168-BED9-805F59505F7D}" type="presParOf" srcId="{4D0A537A-5FFD-46B5-BBD9-E640A802BA38}" destId="{B1F66FD0-79BC-430B-AF68-CD4DE8081106}" srcOrd="4" destOrd="0" presId="urn:microsoft.com/office/officeart/2005/8/layout/orgChart1"/>
    <dgm:cxn modelId="{2D8DCCC6-34DF-480E-ABB5-6E06EDDBF872}" type="presParOf" srcId="{4D0A537A-5FFD-46B5-BBD9-E640A802BA38}" destId="{572F20AC-F1F3-4F6C-88AF-F870C39D2905}" srcOrd="5" destOrd="0" presId="urn:microsoft.com/office/officeart/2005/8/layout/orgChart1"/>
    <dgm:cxn modelId="{CDA1315A-8217-4172-A15D-CB7103458857}" type="presParOf" srcId="{572F20AC-F1F3-4F6C-88AF-F870C39D2905}" destId="{2B0A3978-524A-4CA2-9EA6-25B90FB6BD01}" srcOrd="0" destOrd="0" presId="urn:microsoft.com/office/officeart/2005/8/layout/orgChart1"/>
    <dgm:cxn modelId="{25D6274B-47B8-4B7E-A013-28977A5B5DFB}" type="presParOf" srcId="{2B0A3978-524A-4CA2-9EA6-25B90FB6BD01}" destId="{41386118-FF03-4F8D-B10B-B6F24318D540}" srcOrd="0" destOrd="0" presId="urn:microsoft.com/office/officeart/2005/8/layout/orgChart1"/>
    <dgm:cxn modelId="{4D48D0B6-1149-421C-9F4F-5F96FD7B5DF6}" type="presParOf" srcId="{2B0A3978-524A-4CA2-9EA6-25B90FB6BD01}" destId="{99341615-A0C3-4077-A157-16101766D3A1}" srcOrd="1" destOrd="0" presId="urn:microsoft.com/office/officeart/2005/8/layout/orgChart1"/>
    <dgm:cxn modelId="{275C649E-4EFF-48ED-97EA-C2975F4F1235}" type="presParOf" srcId="{572F20AC-F1F3-4F6C-88AF-F870C39D2905}" destId="{0D81FEBC-0CC8-4831-993C-F030D73B11AD}" srcOrd="1" destOrd="0" presId="urn:microsoft.com/office/officeart/2005/8/layout/orgChart1"/>
    <dgm:cxn modelId="{5A792D69-DF05-44EB-B77B-E54BE731067F}" type="presParOf" srcId="{572F20AC-F1F3-4F6C-88AF-F870C39D2905}" destId="{D50CD53C-B80E-4CA8-B8A6-EB89D46C5FE8}" srcOrd="2" destOrd="0" presId="urn:microsoft.com/office/officeart/2005/8/layout/orgChart1"/>
    <dgm:cxn modelId="{264D7632-2F44-44DC-8147-2F3F1788DB79}" type="presParOf" srcId="{4D0A537A-5FFD-46B5-BBD9-E640A802BA38}" destId="{8C52F8D1-A54F-4C9B-853E-B3EB8CB2212A}" srcOrd="6" destOrd="0" presId="urn:microsoft.com/office/officeart/2005/8/layout/orgChart1"/>
    <dgm:cxn modelId="{ECD90361-E7F7-4EC8-85CB-F6A1C2093A7B}" type="presParOf" srcId="{4D0A537A-5FFD-46B5-BBD9-E640A802BA38}" destId="{CE6E6668-E61E-48F5-BDA4-23DF5EDC04BD}" srcOrd="7" destOrd="0" presId="urn:microsoft.com/office/officeart/2005/8/layout/orgChart1"/>
    <dgm:cxn modelId="{CA54EE36-671A-46A5-B048-4F3FF00868F4}" type="presParOf" srcId="{CE6E6668-E61E-48F5-BDA4-23DF5EDC04BD}" destId="{178D8E9F-F76F-4231-BDF1-2B3B3C57C97B}" srcOrd="0" destOrd="0" presId="urn:microsoft.com/office/officeart/2005/8/layout/orgChart1"/>
    <dgm:cxn modelId="{17078E73-C8CB-4102-B3A3-F6AFCF75C296}" type="presParOf" srcId="{178D8E9F-F76F-4231-BDF1-2B3B3C57C97B}" destId="{97DF05A2-DF8B-4CB0-9005-2F925BC3C1B6}" srcOrd="0" destOrd="0" presId="urn:microsoft.com/office/officeart/2005/8/layout/orgChart1"/>
    <dgm:cxn modelId="{E7756346-9C33-4083-A288-79C3512898B1}" type="presParOf" srcId="{178D8E9F-F76F-4231-BDF1-2B3B3C57C97B}" destId="{FD10D157-03D8-4C40-9BC8-2F73B1FD8691}" srcOrd="1" destOrd="0" presId="urn:microsoft.com/office/officeart/2005/8/layout/orgChart1"/>
    <dgm:cxn modelId="{6452340B-C3F1-4FA2-9BB8-4F71F6D97CE8}" type="presParOf" srcId="{CE6E6668-E61E-48F5-BDA4-23DF5EDC04BD}" destId="{B7646C63-7167-4C0C-8C48-47AA3ED7A251}" srcOrd="1" destOrd="0" presId="urn:microsoft.com/office/officeart/2005/8/layout/orgChart1"/>
    <dgm:cxn modelId="{1A8DFAF2-DBBF-46FF-9F64-2C034E466B00}" type="presParOf" srcId="{CE6E6668-E61E-48F5-BDA4-23DF5EDC04BD}" destId="{E2AEEB1E-ACF5-470D-9733-6683B41123C5}" srcOrd="2" destOrd="0" presId="urn:microsoft.com/office/officeart/2005/8/layout/orgChart1"/>
    <dgm:cxn modelId="{F072F523-99CB-4B6D-9FB8-CB3052AEA35D}" type="presParOf" srcId="{26E7C774-7587-4172-B022-FDA9EB205C0D}" destId="{DA85AD27-34C7-4395-B8FF-BF6142DBC582}" srcOrd="2" destOrd="0" presId="urn:microsoft.com/office/officeart/2005/8/layout/orgChart1"/>
    <dgm:cxn modelId="{065F2544-4092-4A9D-9A87-B3301A72655C}" type="presParOf" srcId="{1757EC35-94A6-4524-BD54-4D99EEE417CF}" destId="{861A9518-A559-4488-B083-9B08C0DB936A}" srcOrd="2" destOrd="0" presId="urn:microsoft.com/office/officeart/2005/8/layout/orgChart1"/>
    <dgm:cxn modelId="{9DE0E58F-24D1-4184-B3CE-EB76D24C5269}" type="presParOf" srcId="{1757EC35-94A6-4524-BD54-4D99EEE417CF}" destId="{0404F903-E1C5-4FE8-8AE9-4FB0DEDFCC5C}" srcOrd="3" destOrd="0" presId="urn:microsoft.com/office/officeart/2005/8/layout/orgChart1"/>
    <dgm:cxn modelId="{0BDB67B4-E42F-460E-8087-36876E79BE28}" type="presParOf" srcId="{0404F903-E1C5-4FE8-8AE9-4FB0DEDFCC5C}" destId="{9E7E17E1-6F45-406F-AC3A-E33C0F1460F3}" srcOrd="0" destOrd="0" presId="urn:microsoft.com/office/officeart/2005/8/layout/orgChart1"/>
    <dgm:cxn modelId="{751D256B-5A56-4433-8821-577A5E1704D6}" type="presParOf" srcId="{9E7E17E1-6F45-406F-AC3A-E33C0F1460F3}" destId="{973716F0-D1F1-4B88-B059-A6CB8E86AC41}" srcOrd="0" destOrd="0" presId="urn:microsoft.com/office/officeart/2005/8/layout/orgChart1"/>
    <dgm:cxn modelId="{F21FA25C-5F4E-496F-BABF-25D844C402B0}" type="presParOf" srcId="{9E7E17E1-6F45-406F-AC3A-E33C0F1460F3}" destId="{5506623E-3745-4CEC-BCEA-13AEDF3F755F}" srcOrd="1" destOrd="0" presId="urn:microsoft.com/office/officeart/2005/8/layout/orgChart1"/>
    <dgm:cxn modelId="{99ECAB08-E469-4D6B-829D-697010F0B091}" type="presParOf" srcId="{0404F903-E1C5-4FE8-8AE9-4FB0DEDFCC5C}" destId="{5B7A7876-6E5E-4AA8-A9CE-53D4296AFE5B}" srcOrd="1" destOrd="0" presId="urn:microsoft.com/office/officeart/2005/8/layout/orgChart1"/>
    <dgm:cxn modelId="{39645320-1F49-4E9E-A161-BA76AD237A0B}" type="presParOf" srcId="{5B7A7876-6E5E-4AA8-A9CE-53D4296AFE5B}" destId="{3B8B777D-26C9-4DC8-8427-BCDBC5A8DD72}" srcOrd="0" destOrd="0" presId="urn:microsoft.com/office/officeart/2005/8/layout/orgChart1"/>
    <dgm:cxn modelId="{328DFB3B-1B2A-42A9-B468-02934D057593}" type="presParOf" srcId="{5B7A7876-6E5E-4AA8-A9CE-53D4296AFE5B}" destId="{E8F73FC5-3D51-412A-89BA-C09B94606762}" srcOrd="1" destOrd="0" presId="urn:microsoft.com/office/officeart/2005/8/layout/orgChart1"/>
    <dgm:cxn modelId="{DE91DA21-DD8C-47C9-A82B-89C6B24C4EF6}" type="presParOf" srcId="{E8F73FC5-3D51-412A-89BA-C09B94606762}" destId="{D530AC67-C0E0-4045-A5A8-0CBE1562AF0C}" srcOrd="0" destOrd="0" presId="urn:microsoft.com/office/officeart/2005/8/layout/orgChart1"/>
    <dgm:cxn modelId="{0980280E-55DF-43C4-BC89-F6E7B9C6465A}" type="presParOf" srcId="{D530AC67-C0E0-4045-A5A8-0CBE1562AF0C}" destId="{C43015B9-5AC3-440E-A6C4-EB0D3AFE74AF}" srcOrd="0" destOrd="0" presId="urn:microsoft.com/office/officeart/2005/8/layout/orgChart1"/>
    <dgm:cxn modelId="{AC3406D8-BD12-4144-8446-CBC8494BEBE7}" type="presParOf" srcId="{D530AC67-C0E0-4045-A5A8-0CBE1562AF0C}" destId="{FD7B383A-01F5-42E8-9BF7-45B6A98145F3}" srcOrd="1" destOrd="0" presId="urn:microsoft.com/office/officeart/2005/8/layout/orgChart1"/>
    <dgm:cxn modelId="{B356D15F-31D1-4A95-998E-4D74EADA766C}" type="presParOf" srcId="{E8F73FC5-3D51-412A-89BA-C09B94606762}" destId="{5C74A149-70C8-462D-BCC2-4F9B1F7689C1}" srcOrd="1" destOrd="0" presId="urn:microsoft.com/office/officeart/2005/8/layout/orgChart1"/>
    <dgm:cxn modelId="{48B8E3DD-86B5-4816-9ADB-15F633A751F9}" type="presParOf" srcId="{5C74A149-70C8-462D-BCC2-4F9B1F7689C1}" destId="{3B69C6C5-16E4-4E4A-A5A5-963D72AE4315}" srcOrd="0" destOrd="0" presId="urn:microsoft.com/office/officeart/2005/8/layout/orgChart1"/>
    <dgm:cxn modelId="{03CB2936-20F7-4D40-8DC8-AF70FAEF3918}" type="presParOf" srcId="{5C74A149-70C8-462D-BCC2-4F9B1F7689C1}" destId="{E213F1A8-BF4D-40BD-90DA-AD919D194322}" srcOrd="1" destOrd="0" presId="urn:microsoft.com/office/officeart/2005/8/layout/orgChart1"/>
    <dgm:cxn modelId="{7705D309-BD5E-45E9-A2D0-D3F4EC82E6C5}" type="presParOf" srcId="{E213F1A8-BF4D-40BD-90DA-AD919D194322}" destId="{AC26505E-2298-4641-8CA2-C543740F58B3}" srcOrd="0" destOrd="0" presId="urn:microsoft.com/office/officeart/2005/8/layout/orgChart1"/>
    <dgm:cxn modelId="{69D1D0D2-79A6-42F0-8313-D4DC2BF31115}" type="presParOf" srcId="{AC26505E-2298-4641-8CA2-C543740F58B3}" destId="{12CE3B23-2EE0-40FD-AD9E-26554E320657}" srcOrd="0" destOrd="0" presId="urn:microsoft.com/office/officeart/2005/8/layout/orgChart1"/>
    <dgm:cxn modelId="{C727CE8A-4888-43C2-979B-E5DEBE39B7C5}" type="presParOf" srcId="{AC26505E-2298-4641-8CA2-C543740F58B3}" destId="{19240FDA-1FEB-474A-A4AC-B984AB90339E}" srcOrd="1" destOrd="0" presId="urn:microsoft.com/office/officeart/2005/8/layout/orgChart1"/>
    <dgm:cxn modelId="{F49F08B6-9F99-4DFE-B68D-9AF869441AD1}" type="presParOf" srcId="{E213F1A8-BF4D-40BD-90DA-AD919D194322}" destId="{63272EAA-1A89-459D-A79E-21F9C5FECC5A}" srcOrd="1" destOrd="0" presId="urn:microsoft.com/office/officeart/2005/8/layout/orgChart1"/>
    <dgm:cxn modelId="{04F72FBC-BEA9-425F-AD02-02AA3C8764EB}" type="presParOf" srcId="{E213F1A8-BF4D-40BD-90DA-AD919D194322}" destId="{6F360E69-8CE3-4B5B-A4A1-7723690930D7}" srcOrd="2" destOrd="0" presId="urn:microsoft.com/office/officeart/2005/8/layout/orgChart1"/>
    <dgm:cxn modelId="{D1EB68C9-33BE-43AD-9541-1EE011DD5CA9}" type="presParOf" srcId="{5C74A149-70C8-462D-BCC2-4F9B1F7689C1}" destId="{B8EE1455-C967-463F-8918-E433CA634510}" srcOrd="2" destOrd="0" presId="urn:microsoft.com/office/officeart/2005/8/layout/orgChart1"/>
    <dgm:cxn modelId="{508CC0F3-EE3F-4256-8DD3-A870708BA509}" type="presParOf" srcId="{5C74A149-70C8-462D-BCC2-4F9B1F7689C1}" destId="{06EFD5A5-4552-4B1A-B686-1F0986AA19A9}" srcOrd="3" destOrd="0" presId="urn:microsoft.com/office/officeart/2005/8/layout/orgChart1"/>
    <dgm:cxn modelId="{DBB83A2B-B7BC-4BC6-8EE6-7BB8E39DD51E}" type="presParOf" srcId="{06EFD5A5-4552-4B1A-B686-1F0986AA19A9}" destId="{A76FA250-09EF-47CE-8735-AC674EE94990}" srcOrd="0" destOrd="0" presId="urn:microsoft.com/office/officeart/2005/8/layout/orgChart1"/>
    <dgm:cxn modelId="{8AEF4AA1-1502-4EAE-8DD8-5534D05160B5}" type="presParOf" srcId="{A76FA250-09EF-47CE-8735-AC674EE94990}" destId="{CF40F92B-11D5-44D7-AD20-48F9A76C72C8}" srcOrd="0" destOrd="0" presId="urn:microsoft.com/office/officeart/2005/8/layout/orgChart1"/>
    <dgm:cxn modelId="{1BDB2057-D66A-4E75-A77F-F29E0836FA23}" type="presParOf" srcId="{A76FA250-09EF-47CE-8735-AC674EE94990}" destId="{FCD65A59-D4B8-4E21-BD21-0F2FE72F79CA}" srcOrd="1" destOrd="0" presId="urn:microsoft.com/office/officeart/2005/8/layout/orgChart1"/>
    <dgm:cxn modelId="{4220B2B0-D090-4E5B-8C9E-8577C53E0D67}" type="presParOf" srcId="{06EFD5A5-4552-4B1A-B686-1F0986AA19A9}" destId="{5220B0D3-BAE3-46F0-A03A-A0ECD2CF3830}" srcOrd="1" destOrd="0" presId="urn:microsoft.com/office/officeart/2005/8/layout/orgChart1"/>
    <dgm:cxn modelId="{12ED8773-57D9-469B-B366-590AEA5A0988}" type="presParOf" srcId="{06EFD5A5-4552-4B1A-B686-1F0986AA19A9}" destId="{CA17A1C1-254E-4117-A67B-EADE7F3AFA7C}" srcOrd="2" destOrd="0" presId="urn:microsoft.com/office/officeart/2005/8/layout/orgChart1"/>
    <dgm:cxn modelId="{ADA052BE-F114-43F4-9953-E6165DB5E9FA}" type="presParOf" srcId="{5C74A149-70C8-462D-BCC2-4F9B1F7689C1}" destId="{1A04E27F-C07B-4D3B-9440-B92B30A43EFC}" srcOrd="4" destOrd="0" presId="urn:microsoft.com/office/officeart/2005/8/layout/orgChart1"/>
    <dgm:cxn modelId="{84DFAD50-2189-45E1-9491-7B7508401CD3}" type="presParOf" srcId="{5C74A149-70C8-462D-BCC2-4F9B1F7689C1}" destId="{86FB6DA2-C680-4A13-9387-B41B311A90F6}" srcOrd="5" destOrd="0" presId="urn:microsoft.com/office/officeart/2005/8/layout/orgChart1"/>
    <dgm:cxn modelId="{98C3D6A9-4BBF-40A6-A30D-9E06645BD948}" type="presParOf" srcId="{86FB6DA2-C680-4A13-9387-B41B311A90F6}" destId="{CD7124AE-98EF-4132-86BD-1A25A4EE8AA9}" srcOrd="0" destOrd="0" presId="urn:microsoft.com/office/officeart/2005/8/layout/orgChart1"/>
    <dgm:cxn modelId="{F91C436D-0EB5-4FEB-B75F-FCDEA0A55144}" type="presParOf" srcId="{CD7124AE-98EF-4132-86BD-1A25A4EE8AA9}" destId="{BB6E3968-DDA6-4572-9ACC-C1FE7A6C2EDE}" srcOrd="0" destOrd="0" presId="urn:microsoft.com/office/officeart/2005/8/layout/orgChart1"/>
    <dgm:cxn modelId="{78290774-B0F1-490D-BB05-E2F345D00EAE}" type="presParOf" srcId="{CD7124AE-98EF-4132-86BD-1A25A4EE8AA9}" destId="{B31295A3-00D9-4E97-8519-B06EE0FD8459}" srcOrd="1" destOrd="0" presId="urn:microsoft.com/office/officeart/2005/8/layout/orgChart1"/>
    <dgm:cxn modelId="{60E9F5F8-DC7E-4657-B341-C2A438A03778}" type="presParOf" srcId="{86FB6DA2-C680-4A13-9387-B41B311A90F6}" destId="{D39C0FED-6403-4C03-8387-D82FA55F08C6}" srcOrd="1" destOrd="0" presId="urn:microsoft.com/office/officeart/2005/8/layout/orgChart1"/>
    <dgm:cxn modelId="{420896A6-563A-4313-9C4D-35792D78A9D4}" type="presParOf" srcId="{86FB6DA2-C680-4A13-9387-B41B311A90F6}" destId="{1545573D-C8CB-4BE5-B596-E8FDBA0823B8}" srcOrd="2" destOrd="0" presId="urn:microsoft.com/office/officeart/2005/8/layout/orgChart1"/>
    <dgm:cxn modelId="{43125490-74D1-4107-B099-497F8EB689B6}" type="presParOf" srcId="{5C74A149-70C8-462D-BCC2-4F9B1F7689C1}" destId="{78986084-61B5-44E7-9DB8-06C12BD6E4ED}" srcOrd="6" destOrd="0" presId="urn:microsoft.com/office/officeart/2005/8/layout/orgChart1"/>
    <dgm:cxn modelId="{40FB3051-208E-443C-85A5-195BDF422642}" type="presParOf" srcId="{5C74A149-70C8-462D-BCC2-4F9B1F7689C1}" destId="{1C1EDF6B-5F97-43E4-BDAE-5C8992D7EC61}" srcOrd="7" destOrd="0" presId="urn:microsoft.com/office/officeart/2005/8/layout/orgChart1"/>
    <dgm:cxn modelId="{86099CD1-EEEC-45C8-BFE3-8D5CC0E6A450}" type="presParOf" srcId="{1C1EDF6B-5F97-43E4-BDAE-5C8992D7EC61}" destId="{D8025FC5-A66F-4583-AC38-7BB663E540BF}" srcOrd="0" destOrd="0" presId="urn:microsoft.com/office/officeart/2005/8/layout/orgChart1"/>
    <dgm:cxn modelId="{A240B161-ABC3-41CF-B5D6-83E24F9A460C}" type="presParOf" srcId="{D8025FC5-A66F-4583-AC38-7BB663E540BF}" destId="{BE0DFD09-1800-4065-8301-9ED26BB3D2EC}" srcOrd="0" destOrd="0" presId="urn:microsoft.com/office/officeart/2005/8/layout/orgChart1"/>
    <dgm:cxn modelId="{86826B80-5440-4C6B-B6BB-FBAE621F6B3B}" type="presParOf" srcId="{D8025FC5-A66F-4583-AC38-7BB663E540BF}" destId="{7180C543-F2A7-4E6C-9615-409FCC2252FA}" srcOrd="1" destOrd="0" presId="urn:microsoft.com/office/officeart/2005/8/layout/orgChart1"/>
    <dgm:cxn modelId="{00321EBC-5577-4792-90B9-9E100B95D051}" type="presParOf" srcId="{1C1EDF6B-5F97-43E4-BDAE-5C8992D7EC61}" destId="{6F422ACF-680A-44F2-A045-DB7C2236FDBD}" srcOrd="1" destOrd="0" presId="urn:microsoft.com/office/officeart/2005/8/layout/orgChart1"/>
    <dgm:cxn modelId="{995F169B-A029-415A-B9F8-4F5A5B9D5FE5}" type="presParOf" srcId="{1C1EDF6B-5F97-43E4-BDAE-5C8992D7EC61}" destId="{07138092-10F4-4F9F-B42F-83B8B1698767}" srcOrd="2" destOrd="0" presId="urn:microsoft.com/office/officeart/2005/8/layout/orgChart1"/>
    <dgm:cxn modelId="{CEA6C89C-7574-486D-9DBB-20835F40A1FC}" type="presParOf" srcId="{E8F73FC5-3D51-412A-89BA-C09B94606762}" destId="{86D20FF2-BB1B-4226-95F3-5E685934C52F}" srcOrd="2" destOrd="0" presId="urn:microsoft.com/office/officeart/2005/8/layout/orgChart1"/>
    <dgm:cxn modelId="{31295CF8-4DA6-46AF-936B-E0A0DB837854}" type="presParOf" srcId="{5B7A7876-6E5E-4AA8-A9CE-53D4296AFE5B}" destId="{8A6C611B-07A9-4BB1-B2A0-D86838F1AEF0}" srcOrd="2" destOrd="0" presId="urn:microsoft.com/office/officeart/2005/8/layout/orgChart1"/>
    <dgm:cxn modelId="{911952BB-1A8A-4ADE-BB44-15FA9B3F153F}" type="presParOf" srcId="{5B7A7876-6E5E-4AA8-A9CE-53D4296AFE5B}" destId="{C772CB84-2175-4F17-8B36-26B2032541A0}" srcOrd="3" destOrd="0" presId="urn:microsoft.com/office/officeart/2005/8/layout/orgChart1"/>
    <dgm:cxn modelId="{4BE04DF8-FCDF-44A2-AFCC-AF4A895C0899}" type="presParOf" srcId="{C772CB84-2175-4F17-8B36-26B2032541A0}" destId="{40CA9C33-158A-4B00-B7E7-F51D7C4485D0}" srcOrd="0" destOrd="0" presId="urn:microsoft.com/office/officeart/2005/8/layout/orgChart1"/>
    <dgm:cxn modelId="{CDB72947-0945-4786-B7A1-9D81492F4000}" type="presParOf" srcId="{40CA9C33-158A-4B00-B7E7-F51D7C4485D0}" destId="{1D9B39B2-01A0-4DA1-BD38-9F1D6F5E6192}" srcOrd="0" destOrd="0" presId="urn:microsoft.com/office/officeart/2005/8/layout/orgChart1"/>
    <dgm:cxn modelId="{D6391510-FF6B-4BAE-B937-63DB04E8E04B}" type="presParOf" srcId="{40CA9C33-158A-4B00-B7E7-F51D7C4485D0}" destId="{AA8B445C-80D7-45A7-B10B-775C10A5C710}" srcOrd="1" destOrd="0" presId="urn:microsoft.com/office/officeart/2005/8/layout/orgChart1"/>
    <dgm:cxn modelId="{4F04871C-C2E5-4B0B-BE7F-1BA114C68F6E}" type="presParOf" srcId="{C772CB84-2175-4F17-8B36-26B2032541A0}" destId="{2C485401-373F-43AD-A44C-1AF9240E367A}" srcOrd="1" destOrd="0" presId="urn:microsoft.com/office/officeart/2005/8/layout/orgChart1"/>
    <dgm:cxn modelId="{6295FFB5-4F00-495C-BE2C-4DE0F7B72124}" type="presParOf" srcId="{2C485401-373F-43AD-A44C-1AF9240E367A}" destId="{9B1F0837-F81B-446F-96F8-65DA40556813}" srcOrd="0" destOrd="0" presId="urn:microsoft.com/office/officeart/2005/8/layout/orgChart1"/>
    <dgm:cxn modelId="{3A647BBD-0C9E-419C-9A3B-3D14B2E3078F}" type="presParOf" srcId="{2C485401-373F-43AD-A44C-1AF9240E367A}" destId="{96D4AAAF-158A-4936-A4FF-016CBADC97D5}" srcOrd="1" destOrd="0" presId="urn:microsoft.com/office/officeart/2005/8/layout/orgChart1"/>
    <dgm:cxn modelId="{EEE220D3-A719-485E-9334-4A0FD0618025}" type="presParOf" srcId="{96D4AAAF-158A-4936-A4FF-016CBADC97D5}" destId="{9FAFAC06-2165-494C-B0B5-E996A46C218B}" srcOrd="0" destOrd="0" presId="urn:microsoft.com/office/officeart/2005/8/layout/orgChart1"/>
    <dgm:cxn modelId="{764E912B-E818-402D-9924-A42D0064CCA0}" type="presParOf" srcId="{9FAFAC06-2165-494C-B0B5-E996A46C218B}" destId="{C9D2C1B3-2BEF-435F-96A7-8B697EC7C350}" srcOrd="0" destOrd="0" presId="urn:microsoft.com/office/officeart/2005/8/layout/orgChart1"/>
    <dgm:cxn modelId="{E2E93273-644F-4C5E-881B-99C3D29F0360}" type="presParOf" srcId="{9FAFAC06-2165-494C-B0B5-E996A46C218B}" destId="{0F2F1104-2DEC-4B19-9488-10AF0A5F2B6C}" srcOrd="1" destOrd="0" presId="urn:microsoft.com/office/officeart/2005/8/layout/orgChart1"/>
    <dgm:cxn modelId="{7A1FC3C9-7315-4E57-8982-46F6475C2B34}" type="presParOf" srcId="{96D4AAAF-158A-4936-A4FF-016CBADC97D5}" destId="{7D31B2A6-8A42-4B07-BE90-683485B937DC}" srcOrd="1" destOrd="0" presId="urn:microsoft.com/office/officeart/2005/8/layout/orgChart1"/>
    <dgm:cxn modelId="{A9829826-329D-453B-9F69-6C5160098A68}" type="presParOf" srcId="{7D31B2A6-8A42-4B07-BE90-683485B937DC}" destId="{6634D5E9-C5B1-4AAF-ACDB-085ED0E3A0FF}" srcOrd="0" destOrd="0" presId="urn:microsoft.com/office/officeart/2005/8/layout/orgChart1"/>
    <dgm:cxn modelId="{C01D0DD9-5CED-4B87-B519-EDA19D4D1595}" type="presParOf" srcId="{7D31B2A6-8A42-4B07-BE90-683485B937DC}" destId="{329E3BFA-7E86-4F7B-A29D-382CE862AC3B}" srcOrd="1" destOrd="0" presId="urn:microsoft.com/office/officeart/2005/8/layout/orgChart1"/>
    <dgm:cxn modelId="{95FD7DD9-0778-480A-88F1-8B3CE900EC81}" type="presParOf" srcId="{329E3BFA-7E86-4F7B-A29D-382CE862AC3B}" destId="{9A7EE1C6-FE15-458E-AF64-BB9FD2EE8373}" srcOrd="0" destOrd="0" presId="urn:microsoft.com/office/officeart/2005/8/layout/orgChart1"/>
    <dgm:cxn modelId="{B2A71B52-7FF1-4A97-B431-BAC024768F83}" type="presParOf" srcId="{9A7EE1C6-FE15-458E-AF64-BB9FD2EE8373}" destId="{81C53524-0373-49C2-8095-48F403C0ACB8}" srcOrd="0" destOrd="0" presId="urn:microsoft.com/office/officeart/2005/8/layout/orgChart1"/>
    <dgm:cxn modelId="{869B0CA4-4C5C-4908-94C0-DE6DAD1EB7BD}" type="presParOf" srcId="{9A7EE1C6-FE15-458E-AF64-BB9FD2EE8373}" destId="{944F5019-28F3-4201-8265-E9D732578B73}" srcOrd="1" destOrd="0" presId="urn:microsoft.com/office/officeart/2005/8/layout/orgChart1"/>
    <dgm:cxn modelId="{5C3FD4E4-C639-44A4-8206-CD3C39824B4A}" type="presParOf" srcId="{329E3BFA-7E86-4F7B-A29D-382CE862AC3B}" destId="{129A51F9-49AB-4DAA-87F7-5377D8017BA6}" srcOrd="1" destOrd="0" presId="urn:microsoft.com/office/officeart/2005/8/layout/orgChart1"/>
    <dgm:cxn modelId="{141675B7-3083-464C-AF7A-51A339356C17}" type="presParOf" srcId="{329E3BFA-7E86-4F7B-A29D-382CE862AC3B}" destId="{C0371393-F35D-4C02-9769-024B5256C84F}" srcOrd="2" destOrd="0" presId="urn:microsoft.com/office/officeart/2005/8/layout/orgChart1"/>
    <dgm:cxn modelId="{4F462330-56C0-4C11-A9CF-A0829164E7FF}" type="presParOf" srcId="{7D31B2A6-8A42-4B07-BE90-683485B937DC}" destId="{9FB1D264-98BF-46DF-B8DB-163926F7A325}" srcOrd="2" destOrd="0" presId="urn:microsoft.com/office/officeart/2005/8/layout/orgChart1"/>
    <dgm:cxn modelId="{23A505E9-AA26-4841-8F63-5E0C414A3CC6}" type="presParOf" srcId="{7D31B2A6-8A42-4B07-BE90-683485B937DC}" destId="{B7E68414-5D14-4648-BE8E-DE29037C3CD1}" srcOrd="3" destOrd="0" presId="urn:microsoft.com/office/officeart/2005/8/layout/orgChart1"/>
    <dgm:cxn modelId="{3B40D18D-49CB-4E54-A6B1-CF69E0078B3D}" type="presParOf" srcId="{B7E68414-5D14-4648-BE8E-DE29037C3CD1}" destId="{C1F90F4C-AD00-4B25-ADE8-D691446390C2}" srcOrd="0" destOrd="0" presId="urn:microsoft.com/office/officeart/2005/8/layout/orgChart1"/>
    <dgm:cxn modelId="{3C670DF7-AE7B-4026-BFD7-BF823BCE9B3E}" type="presParOf" srcId="{C1F90F4C-AD00-4B25-ADE8-D691446390C2}" destId="{99CC31BA-13F4-4BDE-9866-F955EEDD53C4}" srcOrd="0" destOrd="0" presId="urn:microsoft.com/office/officeart/2005/8/layout/orgChart1"/>
    <dgm:cxn modelId="{B5508F97-ED67-4B40-AC6E-FB2B813D0CC4}" type="presParOf" srcId="{C1F90F4C-AD00-4B25-ADE8-D691446390C2}" destId="{4E82F6E3-A403-42C5-B39D-48623E6788B8}" srcOrd="1" destOrd="0" presId="urn:microsoft.com/office/officeart/2005/8/layout/orgChart1"/>
    <dgm:cxn modelId="{F5FFF3B1-0E55-408A-8EC4-F350F740F5E5}" type="presParOf" srcId="{B7E68414-5D14-4648-BE8E-DE29037C3CD1}" destId="{9BF9B331-33E8-44D2-A3ED-483F2377D317}" srcOrd="1" destOrd="0" presId="urn:microsoft.com/office/officeart/2005/8/layout/orgChart1"/>
    <dgm:cxn modelId="{8676678F-6D6D-4F40-B80D-39B4CB0CF104}" type="presParOf" srcId="{B7E68414-5D14-4648-BE8E-DE29037C3CD1}" destId="{68213B30-DD6C-4A8A-A3ED-36DBEE8B9FCF}" srcOrd="2" destOrd="0" presId="urn:microsoft.com/office/officeart/2005/8/layout/orgChart1"/>
    <dgm:cxn modelId="{42CAE0F4-3EF2-495A-81A4-21FB16E82A94}" type="presParOf" srcId="{7D31B2A6-8A42-4B07-BE90-683485B937DC}" destId="{770B2B5B-6595-4762-865D-4FE875537B96}" srcOrd="4" destOrd="0" presId="urn:microsoft.com/office/officeart/2005/8/layout/orgChart1"/>
    <dgm:cxn modelId="{C83EE9CB-7829-4DB9-9E10-1E52F0D24315}" type="presParOf" srcId="{7D31B2A6-8A42-4B07-BE90-683485B937DC}" destId="{E41EC697-E7A5-4F69-AE7C-687F27012AD2}" srcOrd="5" destOrd="0" presId="urn:microsoft.com/office/officeart/2005/8/layout/orgChart1"/>
    <dgm:cxn modelId="{6ED7B120-A307-4078-B7CC-CC7155BAC48E}" type="presParOf" srcId="{E41EC697-E7A5-4F69-AE7C-687F27012AD2}" destId="{C4424646-52E1-448D-9A55-0CF532DC4850}" srcOrd="0" destOrd="0" presId="urn:microsoft.com/office/officeart/2005/8/layout/orgChart1"/>
    <dgm:cxn modelId="{6220F22D-E4CF-4396-954B-81033811688F}" type="presParOf" srcId="{C4424646-52E1-448D-9A55-0CF532DC4850}" destId="{D2611013-4466-4E9F-8E94-BA53E0E82FB6}" srcOrd="0" destOrd="0" presId="urn:microsoft.com/office/officeart/2005/8/layout/orgChart1"/>
    <dgm:cxn modelId="{067B0FF5-D71D-4266-8196-6D92CA844F98}" type="presParOf" srcId="{C4424646-52E1-448D-9A55-0CF532DC4850}" destId="{39B0510A-4385-4B45-9379-A9458A47E978}" srcOrd="1" destOrd="0" presId="urn:microsoft.com/office/officeart/2005/8/layout/orgChart1"/>
    <dgm:cxn modelId="{05131331-134E-41F4-89E1-32EDABF7321C}" type="presParOf" srcId="{E41EC697-E7A5-4F69-AE7C-687F27012AD2}" destId="{B518C7BE-455C-4683-8322-D761C70CC62C}" srcOrd="1" destOrd="0" presId="urn:microsoft.com/office/officeart/2005/8/layout/orgChart1"/>
    <dgm:cxn modelId="{D234B5B8-902E-4351-AEE6-0399FEDB23F1}" type="presParOf" srcId="{E41EC697-E7A5-4F69-AE7C-687F27012AD2}" destId="{E4743865-AD20-4B6C-8229-DEC289466C2C}" srcOrd="2" destOrd="0" presId="urn:microsoft.com/office/officeart/2005/8/layout/orgChart1"/>
    <dgm:cxn modelId="{C2D332CC-B032-4C89-87C0-28B312B983B4}" type="presParOf" srcId="{7D31B2A6-8A42-4B07-BE90-683485B937DC}" destId="{A0A8CE9F-3FC2-4BFF-BB9B-44BA37F9AF54}" srcOrd="6" destOrd="0" presId="urn:microsoft.com/office/officeart/2005/8/layout/orgChart1"/>
    <dgm:cxn modelId="{CB2A393A-1E6D-43F4-86DF-F843FBBC77F4}" type="presParOf" srcId="{7D31B2A6-8A42-4B07-BE90-683485B937DC}" destId="{8888892F-2197-4670-8B42-8DC3597E5506}" srcOrd="7" destOrd="0" presId="urn:microsoft.com/office/officeart/2005/8/layout/orgChart1"/>
    <dgm:cxn modelId="{C324C492-A895-4C3B-9294-7F4DEC340615}" type="presParOf" srcId="{8888892F-2197-4670-8B42-8DC3597E5506}" destId="{0DB7A643-D767-4347-A377-F47472CD40C9}" srcOrd="0" destOrd="0" presId="urn:microsoft.com/office/officeart/2005/8/layout/orgChart1"/>
    <dgm:cxn modelId="{85BA7E40-A09D-477F-977F-379EC4744BFB}" type="presParOf" srcId="{0DB7A643-D767-4347-A377-F47472CD40C9}" destId="{1653713F-342E-4FCC-BD22-02160393CD49}" srcOrd="0" destOrd="0" presId="urn:microsoft.com/office/officeart/2005/8/layout/orgChart1"/>
    <dgm:cxn modelId="{81268346-6050-4E7C-B57C-0D3E71E1FD2E}" type="presParOf" srcId="{0DB7A643-D767-4347-A377-F47472CD40C9}" destId="{6FA39CE3-EA3B-435F-B474-69BE7A82A5F9}" srcOrd="1" destOrd="0" presId="urn:microsoft.com/office/officeart/2005/8/layout/orgChart1"/>
    <dgm:cxn modelId="{26CF3BF0-269D-4A8B-A46D-000F64AC6491}" type="presParOf" srcId="{8888892F-2197-4670-8B42-8DC3597E5506}" destId="{CD6796B6-D96D-4D99-84CD-A9B0CAAD0FAB}" srcOrd="1" destOrd="0" presId="urn:microsoft.com/office/officeart/2005/8/layout/orgChart1"/>
    <dgm:cxn modelId="{DC45BA2B-EC35-4E69-B244-70D8E9ADBD42}" type="presParOf" srcId="{8888892F-2197-4670-8B42-8DC3597E5506}" destId="{9F4B4B51-6AC4-43B9-B85D-817A4CA67A99}" srcOrd="2" destOrd="0" presId="urn:microsoft.com/office/officeart/2005/8/layout/orgChart1"/>
    <dgm:cxn modelId="{79740233-3179-49BB-924E-B3AEF92F95DF}" type="presParOf" srcId="{7D31B2A6-8A42-4B07-BE90-683485B937DC}" destId="{F4A118B7-ECE6-4E6A-A35A-59E92C33D9AD}" srcOrd="8" destOrd="0" presId="urn:microsoft.com/office/officeart/2005/8/layout/orgChart1"/>
    <dgm:cxn modelId="{18E418FF-BA47-4969-BBE2-704291CDE560}" type="presParOf" srcId="{7D31B2A6-8A42-4B07-BE90-683485B937DC}" destId="{A4CC5948-3F58-4007-809C-785B673235A3}" srcOrd="9" destOrd="0" presId="urn:microsoft.com/office/officeart/2005/8/layout/orgChart1"/>
    <dgm:cxn modelId="{DA3B85F0-37F6-4F04-8276-51125160F342}" type="presParOf" srcId="{A4CC5948-3F58-4007-809C-785B673235A3}" destId="{F033A411-62AF-478B-97AF-E49CBC5C829F}" srcOrd="0" destOrd="0" presId="urn:microsoft.com/office/officeart/2005/8/layout/orgChart1"/>
    <dgm:cxn modelId="{8A7EC73F-FB86-4086-9CBE-37C062EA4EF6}" type="presParOf" srcId="{F033A411-62AF-478B-97AF-E49CBC5C829F}" destId="{03CA089B-A88E-435F-BE24-37D54CBAC2C6}" srcOrd="0" destOrd="0" presId="urn:microsoft.com/office/officeart/2005/8/layout/orgChart1"/>
    <dgm:cxn modelId="{1938A0EF-9BB5-4FAB-A586-8F13D4EDBF43}" type="presParOf" srcId="{F033A411-62AF-478B-97AF-E49CBC5C829F}" destId="{AF7D621E-3ADD-41F0-820C-790BAF20D716}" srcOrd="1" destOrd="0" presId="urn:microsoft.com/office/officeart/2005/8/layout/orgChart1"/>
    <dgm:cxn modelId="{6C1D0ED7-12DB-46BE-B45B-470C4EEDCC0B}" type="presParOf" srcId="{A4CC5948-3F58-4007-809C-785B673235A3}" destId="{D7AFDF68-4569-406D-A680-1664E34659C7}" srcOrd="1" destOrd="0" presId="urn:microsoft.com/office/officeart/2005/8/layout/orgChart1"/>
    <dgm:cxn modelId="{36C73FBB-1F65-4D28-A86B-2B256737AFE4}" type="presParOf" srcId="{A4CC5948-3F58-4007-809C-785B673235A3}" destId="{641DBED6-F8E2-4F01-BC87-8D566A9B0B36}" srcOrd="2" destOrd="0" presId="urn:microsoft.com/office/officeart/2005/8/layout/orgChart1"/>
    <dgm:cxn modelId="{B69BEB7F-04A1-4C74-818B-2D42D734ECCC}" type="presParOf" srcId="{7D31B2A6-8A42-4B07-BE90-683485B937DC}" destId="{EE28B63C-3DE4-4CF2-9968-130FB4654449}" srcOrd="10" destOrd="0" presId="urn:microsoft.com/office/officeart/2005/8/layout/orgChart1"/>
    <dgm:cxn modelId="{8D424C34-A596-4F42-B96A-AD2EB4181E84}" type="presParOf" srcId="{7D31B2A6-8A42-4B07-BE90-683485B937DC}" destId="{430735C9-D8AD-4DBF-A849-2B967C1B0797}" srcOrd="11" destOrd="0" presId="urn:microsoft.com/office/officeart/2005/8/layout/orgChart1"/>
    <dgm:cxn modelId="{1B3A9210-85D3-43CA-A875-8CBC780E6CCC}" type="presParOf" srcId="{430735C9-D8AD-4DBF-A849-2B967C1B0797}" destId="{7CEF28D8-0003-40F5-B585-EC535DDFA399}" srcOrd="0" destOrd="0" presId="urn:microsoft.com/office/officeart/2005/8/layout/orgChart1"/>
    <dgm:cxn modelId="{859BC20E-2B85-4399-9B03-6776C53E1B07}" type="presParOf" srcId="{7CEF28D8-0003-40F5-B585-EC535DDFA399}" destId="{FA9BCE80-BDD0-42CA-8BB5-92E60FC25EA7}" srcOrd="0" destOrd="0" presId="urn:microsoft.com/office/officeart/2005/8/layout/orgChart1"/>
    <dgm:cxn modelId="{42BFCD1B-0E37-4A25-9972-6F577ED3FA24}" type="presParOf" srcId="{7CEF28D8-0003-40F5-B585-EC535DDFA399}" destId="{0017C6ED-B359-4B1C-8939-04808EF9997B}" srcOrd="1" destOrd="0" presId="urn:microsoft.com/office/officeart/2005/8/layout/orgChart1"/>
    <dgm:cxn modelId="{1AAE2018-9C81-478D-8CA6-AEB9B7D16538}" type="presParOf" srcId="{430735C9-D8AD-4DBF-A849-2B967C1B0797}" destId="{8D32463D-7514-4183-80DA-3EFAFA1C7470}" srcOrd="1" destOrd="0" presId="urn:microsoft.com/office/officeart/2005/8/layout/orgChart1"/>
    <dgm:cxn modelId="{361881E2-0C9A-498B-A141-F1A6FF6A5CCB}" type="presParOf" srcId="{430735C9-D8AD-4DBF-A849-2B967C1B0797}" destId="{92128612-5EE9-40E8-B825-FAA64104A138}" srcOrd="2" destOrd="0" presId="urn:microsoft.com/office/officeart/2005/8/layout/orgChart1"/>
    <dgm:cxn modelId="{C7C7830D-2BD9-494F-973A-DB5A4AB582FE}" type="presParOf" srcId="{96D4AAAF-158A-4936-A4FF-016CBADC97D5}" destId="{20E7121A-12AB-4EB5-A2C1-81954E947BE8}" srcOrd="2" destOrd="0" presId="urn:microsoft.com/office/officeart/2005/8/layout/orgChart1"/>
    <dgm:cxn modelId="{179B07BC-F99A-4F61-A3BB-9BF74786CFBD}" type="presParOf" srcId="{2C485401-373F-43AD-A44C-1AF9240E367A}" destId="{37D44D86-7E5C-4810-AAF8-56B6E0A9319A}" srcOrd="2" destOrd="0" presId="urn:microsoft.com/office/officeart/2005/8/layout/orgChart1"/>
    <dgm:cxn modelId="{2DED7376-F3F0-4192-B5C9-FDF1C934F0DE}" type="presParOf" srcId="{2C485401-373F-43AD-A44C-1AF9240E367A}" destId="{3D092078-F529-4C00-8AF4-A21BD49FBAD7}" srcOrd="3" destOrd="0" presId="urn:microsoft.com/office/officeart/2005/8/layout/orgChart1"/>
    <dgm:cxn modelId="{C2B466ED-EE5A-43E9-B7AE-72CCC22ACE65}" type="presParOf" srcId="{3D092078-F529-4C00-8AF4-A21BD49FBAD7}" destId="{5857917C-FD0A-4911-AC5E-F1B2480F23D9}" srcOrd="0" destOrd="0" presId="urn:microsoft.com/office/officeart/2005/8/layout/orgChart1"/>
    <dgm:cxn modelId="{F7C4A33C-7D5A-4874-BDAE-B5AF3DB6FE82}" type="presParOf" srcId="{5857917C-FD0A-4911-AC5E-F1B2480F23D9}" destId="{7A388D1D-D9C9-4859-AFAB-CBC1317ECAD2}" srcOrd="0" destOrd="0" presId="urn:microsoft.com/office/officeart/2005/8/layout/orgChart1"/>
    <dgm:cxn modelId="{D31AEEF2-0812-4778-A5A6-E4CB26F9117B}" type="presParOf" srcId="{5857917C-FD0A-4911-AC5E-F1B2480F23D9}" destId="{F8559F3C-8BAC-485C-A9FF-BE4DCA1F7880}" srcOrd="1" destOrd="0" presId="urn:microsoft.com/office/officeart/2005/8/layout/orgChart1"/>
    <dgm:cxn modelId="{B9E77728-2C73-4ED0-969E-B315CC862E7B}" type="presParOf" srcId="{3D092078-F529-4C00-8AF4-A21BD49FBAD7}" destId="{6C422217-2FBE-4C56-A5E6-A362328F6E9C}" srcOrd="1" destOrd="0" presId="urn:microsoft.com/office/officeart/2005/8/layout/orgChart1"/>
    <dgm:cxn modelId="{41AE85F2-658D-4534-B2A7-4E35E04FE25D}" type="presParOf" srcId="{6C422217-2FBE-4C56-A5E6-A362328F6E9C}" destId="{39FE818B-219F-48B1-8B48-3FCE00577C42}" srcOrd="0" destOrd="0" presId="urn:microsoft.com/office/officeart/2005/8/layout/orgChart1"/>
    <dgm:cxn modelId="{96CFD467-AB4D-424A-B888-43187DCAE298}" type="presParOf" srcId="{6C422217-2FBE-4C56-A5E6-A362328F6E9C}" destId="{FC71D444-E4B1-483E-8943-C4448BC04DF2}" srcOrd="1" destOrd="0" presId="urn:microsoft.com/office/officeart/2005/8/layout/orgChart1"/>
    <dgm:cxn modelId="{2F2A2136-BD39-4B33-851F-E6382A8413AE}" type="presParOf" srcId="{FC71D444-E4B1-483E-8943-C4448BC04DF2}" destId="{29A90CD0-A2F8-4D2D-9B7D-10557B633C33}" srcOrd="0" destOrd="0" presId="urn:microsoft.com/office/officeart/2005/8/layout/orgChart1"/>
    <dgm:cxn modelId="{4C115F7B-2EA9-4A42-921B-01764B851D18}" type="presParOf" srcId="{29A90CD0-A2F8-4D2D-9B7D-10557B633C33}" destId="{6F6D31FC-F62B-47E6-A48F-C6898774D833}" srcOrd="0" destOrd="0" presId="urn:microsoft.com/office/officeart/2005/8/layout/orgChart1"/>
    <dgm:cxn modelId="{62FB624A-C897-466C-A33D-A7AB03ECC438}" type="presParOf" srcId="{29A90CD0-A2F8-4D2D-9B7D-10557B633C33}" destId="{6EA7C9BB-3469-47CA-8195-A93777A5E347}" srcOrd="1" destOrd="0" presId="urn:microsoft.com/office/officeart/2005/8/layout/orgChart1"/>
    <dgm:cxn modelId="{BB4ADEDF-2DA4-45E8-AF1C-7C912663A12A}" type="presParOf" srcId="{FC71D444-E4B1-483E-8943-C4448BC04DF2}" destId="{936BAA0C-51C6-4F0A-B0BB-12447D342318}" srcOrd="1" destOrd="0" presId="urn:microsoft.com/office/officeart/2005/8/layout/orgChart1"/>
    <dgm:cxn modelId="{8E3F9C48-C068-4998-98FE-36100208CBE5}" type="presParOf" srcId="{FC71D444-E4B1-483E-8943-C4448BC04DF2}" destId="{728561E5-CC41-4E59-94F9-979D9ADFE263}" srcOrd="2" destOrd="0" presId="urn:microsoft.com/office/officeart/2005/8/layout/orgChart1"/>
    <dgm:cxn modelId="{DEA57DD1-98D0-4471-BDFE-7D63EF72BD24}" type="presParOf" srcId="{6C422217-2FBE-4C56-A5E6-A362328F6E9C}" destId="{E028D3AC-2A9F-4EEA-A5AF-6AE9D0D19390}" srcOrd="2" destOrd="0" presId="urn:microsoft.com/office/officeart/2005/8/layout/orgChart1"/>
    <dgm:cxn modelId="{1952AAA4-7333-4882-85FE-C47AA1F7546C}" type="presParOf" srcId="{6C422217-2FBE-4C56-A5E6-A362328F6E9C}" destId="{565D4D0E-8515-4C71-9903-8F1FD420ACC3}" srcOrd="3" destOrd="0" presId="urn:microsoft.com/office/officeart/2005/8/layout/orgChart1"/>
    <dgm:cxn modelId="{E5BB3855-AE9F-4341-8476-7011840A74C3}" type="presParOf" srcId="{565D4D0E-8515-4C71-9903-8F1FD420ACC3}" destId="{E16D216C-3AA8-4972-A840-4CFFC06B3B2B}" srcOrd="0" destOrd="0" presId="urn:microsoft.com/office/officeart/2005/8/layout/orgChart1"/>
    <dgm:cxn modelId="{2D40CA34-439E-45D8-8D6B-2514C0F98247}" type="presParOf" srcId="{E16D216C-3AA8-4972-A840-4CFFC06B3B2B}" destId="{7DB9BE99-4C97-4068-B7CE-91FBFEE364F7}" srcOrd="0" destOrd="0" presId="urn:microsoft.com/office/officeart/2005/8/layout/orgChart1"/>
    <dgm:cxn modelId="{E293AB7F-EA9C-47EB-AC61-E8B22AEECFFA}" type="presParOf" srcId="{E16D216C-3AA8-4972-A840-4CFFC06B3B2B}" destId="{FA796236-33AF-4294-9B78-B46A06A6A2F9}" srcOrd="1" destOrd="0" presId="urn:microsoft.com/office/officeart/2005/8/layout/orgChart1"/>
    <dgm:cxn modelId="{0EAC8262-3011-451B-BB91-1B2396A3685C}" type="presParOf" srcId="{565D4D0E-8515-4C71-9903-8F1FD420ACC3}" destId="{C5288C2F-F35C-4BC2-9409-1BFB8201F546}" srcOrd="1" destOrd="0" presId="urn:microsoft.com/office/officeart/2005/8/layout/orgChart1"/>
    <dgm:cxn modelId="{8DE03454-89DE-4132-8B49-546F22F4271F}" type="presParOf" srcId="{565D4D0E-8515-4C71-9903-8F1FD420ACC3}" destId="{A4D95C01-F036-4A86-AA47-3A4DD6EC54AE}" srcOrd="2" destOrd="0" presId="urn:microsoft.com/office/officeart/2005/8/layout/orgChart1"/>
    <dgm:cxn modelId="{664876EC-257F-43B0-8D45-1B4626268153}" type="presParOf" srcId="{6C422217-2FBE-4C56-A5E6-A362328F6E9C}" destId="{595D3032-A699-40D6-B0F5-95C7D9A3CCA4}" srcOrd="4" destOrd="0" presId="urn:microsoft.com/office/officeart/2005/8/layout/orgChart1"/>
    <dgm:cxn modelId="{A1975178-569E-4C27-8CDF-CB135E6332ED}" type="presParOf" srcId="{6C422217-2FBE-4C56-A5E6-A362328F6E9C}" destId="{25033354-CFCF-4657-B745-BB7849ED223F}" srcOrd="5" destOrd="0" presId="urn:microsoft.com/office/officeart/2005/8/layout/orgChart1"/>
    <dgm:cxn modelId="{DAE2D72F-665E-48DA-BDAB-D9897F578316}" type="presParOf" srcId="{25033354-CFCF-4657-B745-BB7849ED223F}" destId="{A3FBBBD2-6973-4F28-A305-6D691E0775DC}" srcOrd="0" destOrd="0" presId="urn:microsoft.com/office/officeart/2005/8/layout/orgChart1"/>
    <dgm:cxn modelId="{3BCD8F2A-7F03-4B13-B33B-8A81AF2F3FF0}" type="presParOf" srcId="{A3FBBBD2-6973-4F28-A305-6D691E0775DC}" destId="{1ED3E469-CE73-4C4E-B05C-E8E3CBE9D103}" srcOrd="0" destOrd="0" presId="urn:microsoft.com/office/officeart/2005/8/layout/orgChart1"/>
    <dgm:cxn modelId="{4090BABC-E218-437B-820A-73D2D1FC663D}" type="presParOf" srcId="{A3FBBBD2-6973-4F28-A305-6D691E0775DC}" destId="{032ACCCA-E551-42C9-AC0E-08848AEF8F66}" srcOrd="1" destOrd="0" presId="urn:microsoft.com/office/officeart/2005/8/layout/orgChart1"/>
    <dgm:cxn modelId="{8ACAE9E6-EC77-4576-A06C-16C52247BC37}" type="presParOf" srcId="{25033354-CFCF-4657-B745-BB7849ED223F}" destId="{733ED1E6-3EDF-4FBF-997D-72F6C92F8E8F}" srcOrd="1" destOrd="0" presId="urn:microsoft.com/office/officeart/2005/8/layout/orgChart1"/>
    <dgm:cxn modelId="{CF8FB438-9973-4BA2-8169-D95E166C9D37}" type="presParOf" srcId="{25033354-CFCF-4657-B745-BB7849ED223F}" destId="{F24AAC79-D872-4468-9B25-88147A45906E}" srcOrd="2" destOrd="0" presId="urn:microsoft.com/office/officeart/2005/8/layout/orgChart1"/>
    <dgm:cxn modelId="{9C536127-5F70-476B-AB06-8B552C6F4863}" type="presParOf" srcId="{6C422217-2FBE-4C56-A5E6-A362328F6E9C}" destId="{8C99E8C9-00A9-4DB4-8DFA-93306813F665}" srcOrd="6" destOrd="0" presId="urn:microsoft.com/office/officeart/2005/8/layout/orgChart1"/>
    <dgm:cxn modelId="{D7F8D244-562B-472A-9875-8250C9881862}" type="presParOf" srcId="{6C422217-2FBE-4C56-A5E6-A362328F6E9C}" destId="{598A718E-3CC2-4CF4-AE1D-26198EA5D8DB}" srcOrd="7" destOrd="0" presId="urn:microsoft.com/office/officeart/2005/8/layout/orgChart1"/>
    <dgm:cxn modelId="{7AAF1129-4DCC-442F-8CCB-6FA054B0DB13}" type="presParOf" srcId="{598A718E-3CC2-4CF4-AE1D-26198EA5D8DB}" destId="{966995E7-AB4A-4A62-9C72-80C447DEE0DA}" srcOrd="0" destOrd="0" presId="urn:microsoft.com/office/officeart/2005/8/layout/orgChart1"/>
    <dgm:cxn modelId="{9E2913A4-5686-4085-B965-45C8F43DB00A}" type="presParOf" srcId="{966995E7-AB4A-4A62-9C72-80C447DEE0DA}" destId="{3CFBC95A-2356-476A-BE2B-F86EAEB81EE6}" srcOrd="0" destOrd="0" presId="urn:microsoft.com/office/officeart/2005/8/layout/orgChart1"/>
    <dgm:cxn modelId="{8285ECCE-2A79-4A67-82E8-F85F24D69C23}" type="presParOf" srcId="{966995E7-AB4A-4A62-9C72-80C447DEE0DA}" destId="{2E7F5971-C349-4B8C-9477-BF089114F80D}" srcOrd="1" destOrd="0" presId="urn:microsoft.com/office/officeart/2005/8/layout/orgChart1"/>
    <dgm:cxn modelId="{C4AF1C2D-B79A-4D4B-99DD-226FEB3AC873}" type="presParOf" srcId="{598A718E-3CC2-4CF4-AE1D-26198EA5D8DB}" destId="{98B42F64-DE67-4E94-9227-B43E5B79D57B}" srcOrd="1" destOrd="0" presId="urn:microsoft.com/office/officeart/2005/8/layout/orgChart1"/>
    <dgm:cxn modelId="{52AA04AB-487A-4195-B472-7AF09104FD1D}" type="presParOf" srcId="{598A718E-3CC2-4CF4-AE1D-26198EA5D8DB}" destId="{972F8AF5-718C-4EA2-A960-632E80451C2B}" srcOrd="2" destOrd="0" presId="urn:microsoft.com/office/officeart/2005/8/layout/orgChart1"/>
    <dgm:cxn modelId="{E64B87B8-4810-44B7-B8D4-F6852E33AB37}" type="presParOf" srcId="{6C422217-2FBE-4C56-A5E6-A362328F6E9C}" destId="{F46D662D-6E25-440C-8B37-F1AAF09E5706}" srcOrd="8" destOrd="0" presId="urn:microsoft.com/office/officeart/2005/8/layout/orgChart1"/>
    <dgm:cxn modelId="{D6961B6A-9310-43F1-8F76-551E5122DFB6}" type="presParOf" srcId="{6C422217-2FBE-4C56-A5E6-A362328F6E9C}" destId="{564EDB1B-67A0-4C96-9D06-4F19602EFA93}" srcOrd="9" destOrd="0" presId="urn:microsoft.com/office/officeart/2005/8/layout/orgChart1"/>
    <dgm:cxn modelId="{03B9F6CC-B574-4772-98E7-8D1BC0C104D3}" type="presParOf" srcId="{564EDB1B-67A0-4C96-9D06-4F19602EFA93}" destId="{AC92E535-EBD1-41DD-BE81-63FCD8849B0E}" srcOrd="0" destOrd="0" presId="urn:microsoft.com/office/officeart/2005/8/layout/orgChart1"/>
    <dgm:cxn modelId="{D0B98234-381C-4E9B-8658-F89266C20C4A}" type="presParOf" srcId="{AC92E535-EBD1-41DD-BE81-63FCD8849B0E}" destId="{9C482B04-98E2-4B38-B851-1ADC4361E20E}" srcOrd="0" destOrd="0" presId="urn:microsoft.com/office/officeart/2005/8/layout/orgChart1"/>
    <dgm:cxn modelId="{4F514BC9-B412-4E12-AF36-1B52CCD694FA}" type="presParOf" srcId="{AC92E535-EBD1-41DD-BE81-63FCD8849B0E}" destId="{449E6050-3235-4CA5-970E-459F985183C6}" srcOrd="1" destOrd="0" presId="urn:microsoft.com/office/officeart/2005/8/layout/orgChart1"/>
    <dgm:cxn modelId="{E406EBCF-87BE-444D-B8D4-1FC48D5ABA95}" type="presParOf" srcId="{564EDB1B-67A0-4C96-9D06-4F19602EFA93}" destId="{422B3D98-1EEC-4DDA-90D3-7ACE7BB3E9D2}" srcOrd="1" destOrd="0" presId="urn:microsoft.com/office/officeart/2005/8/layout/orgChart1"/>
    <dgm:cxn modelId="{DA8677FF-BC4E-40AE-929B-D72BEECFC083}" type="presParOf" srcId="{564EDB1B-67A0-4C96-9D06-4F19602EFA93}" destId="{C498BA62-314E-4AEC-A138-0B12BB51D200}" srcOrd="2" destOrd="0" presId="urn:microsoft.com/office/officeart/2005/8/layout/orgChart1"/>
    <dgm:cxn modelId="{5B98C988-920F-4DCA-8242-0A6B2B7D4D95}" type="presParOf" srcId="{3D092078-F529-4C00-8AF4-A21BD49FBAD7}" destId="{F3EA02F3-4EB3-4D33-B09D-BBC6246F7D6B}" srcOrd="2" destOrd="0" presId="urn:microsoft.com/office/officeart/2005/8/layout/orgChart1"/>
    <dgm:cxn modelId="{ED6D4316-5650-404E-A798-7CEA8D12AFBE}" type="presParOf" srcId="{2C485401-373F-43AD-A44C-1AF9240E367A}" destId="{CAF5A1B0-AF82-45BA-BBD9-73062CB3C64B}" srcOrd="4" destOrd="0" presId="urn:microsoft.com/office/officeart/2005/8/layout/orgChart1"/>
    <dgm:cxn modelId="{F1F6CA23-F9C0-4C2C-A0B7-69A0BB8AA186}" type="presParOf" srcId="{2C485401-373F-43AD-A44C-1AF9240E367A}" destId="{35919951-097D-4581-8B17-F51109F913E9}" srcOrd="5" destOrd="0" presId="urn:microsoft.com/office/officeart/2005/8/layout/orgChart1"/>
    <dgm:cxn modelId="{D49F7F5C-071B-45A1-AAA8-0C724F3C1D48}" type="presParOf" srcId="{35919951-097D-4581-8B17-F51109F913E9}" destId="{B514A338-4036-419F-8E19-DA529632367D}" srcOrd="0" destOrd="0" presId="urn:microsoft.com/office/officeart/2005/8/layout/orgChart1"/>
    <dgm:cxn modelId="{AEB5649C-94B4-4881-8799-8CDF81C60B25}" type="presParOf" srcId="{B514A338-4036-419F-8E19-DA529632367D}" destId="{2C05CF13-3120-4374-AC14-F25C412809ED}" srcOrd="0" destOrd="0" presId="urn:microsoft.com/office/officeart/2005/8/layout/orgChart1"/>
    <dgm:cxn modelId="{E0AE7ACA-7835-432F-A6DF-B2E32A8F1D11}" type="presParOf" srcId="{B514A338-4036-419F-8E19-DA529632367D}" destId="{F6D47030-A1B1-4E8A-BD35-84378BB1DC9F}" srcOrd="1" destOrd="0" presId="urn:microsoft.com/office/officeart/2005/8/layout/orgChart1"/>
    <dgm:cxn modelId="{703CA6AA-5C77-4149-BCCB-A44D2A316623}" type="presParOf" srcId="{35919951-097D-4581-8B17-F51109F913E9}" destId="{D97D0BEF-5B3E-4E3D-A4C3-5013ACFA6A8C}" srcOrd="1" destOrd="0" presId="urn:microsoft.com/office/officeart/2005/8/layout/orgChart1"/>
    <dgm:cxn modelId="{E7A40EC4-B828-4F19-AAB0-6F8FC56F6C07}" type="presParOf" srcId="{D97D0BEF-5B3E-4E3D-A4C3-5013ACFA6A8C}" destId="{99A84CAE-22FE-4AED-85C8-AA78AF9A48DD}" srcOrd="0" destOrd="0" presId="urn:microsoft.com/office/officeart/2005/8/layout/orgChart1"/>
    <dgm:cxn modelId="{AE29D082-8295-4CC7-AF73-C8F4AECE9DF6}" type="presParOf" srcId="{D97D0BEF-5B3E-4E3D-A4C3-5013ACFA6A8C}" destId="{63C400F7-6A50-4EC0-848F-4B4E4B527B05}" srcOrd="1" destOrd="0" presId="urn:microsoft.com/office/officeart/2005/8/layout/orgChart1"/>
    <dgm:cxn modelId="{9E508200-0BBA-47E8-B1B2-EC8100897866}" type="presParOf" srcId="{63C400F7-6A50-4EC0-848F-4B4E4B527B05}" destId="{6F66F065-9458-4DD5-AA79-460FE38ECB7C}" srcOrd="0" destOrd="0" presId="urn:microsoft.com/office/officeart/2005/8/layout/orgChart1"/>
    <dgm:cxn modelId="{97D19328-F222-4B4C-84D3-117A4B1F7A0D}" type="presParOf" srcId="{6F66F065-9458-4DD5-AA79-460FE38ECB7C}" destId="{CC5C1D2F-8A5E-4116-A4F8-ADDDEE9176E4}" srcOrd="0" destOrd="0" presId="urn:microsoft.com/office/officeart/2005/8/layout/orgChart1"/>
    <dgm:cxn modelId="{880340F8-FC0D-4B01-ABE7-EBCAD424C6D4}" type="presParOf" srcId="{6F66F065-9458-4DD5-AA79-460FE38ECB7C}" destId="{1CBA0019-B584-42E4-A3BA-4DCE31F22D41}" srcOrd="1" destOrd="0" presId="urn:microsoft.com/office/officeart/2005/8/layout/orgChart1"/>
    <dgm:cxn modelId="{F95B6210-E5FA-44E4-8942-44ED3273F555}" type="presParOf" srcId="{63C400F7-6A50-4EC0-848F-4B4E4B527B05}" destId="{584E8603-DF4C-4EB3-B17A-3996EA00E083}" srcOrd="1" destOrd="0" presId="urn:microsoft.com/office/officeart/2005/8/layout/orgChart1"/>
    <dgm:cxn modelId="{37EAC61A-2829-4125-8281-F070C13A7149}" type="presParOf" srcId="{63C400F7-6A50-4EC0-848F-4B4E4B527B05}" destId="{D3587EEA-8FFB-4A46-AB21-34589F544C5D}" srcOrd="2" destOrd="0" presId="urn:microsoft.com/office/officeart/2005/8/layout/orgChart1"/>
    <dgm:cxn modelId="{8369D74F-59C2-4384-8197-318A0D7BF903}" type="presParOf" srcId="{35919951-097D-4581-8B17-F51109F913E9}" destId="{D2D50608-107A-435B-B6A8-7E8C692A1E2F}" srcOrd="2" destOrd="0" presId="urn:microsoft.com/office/officeart/2005/8/layout/orgChart1"/>
    <dgm:cxn modelId="{BD15377D-1ED8-4988-A172-31FDCBC011A0}" type="presParOf" srcId="{2C485401-373F-43AD-A44C-1AF9240E367A}" destId="{B791FB45-1FE9-4FA0-AA3E-49DDFC07B08D}" srcOrd="6" destOrd="0" presId="urn:microsoft.com/office/officeart/2005/8/layout/orgChart1"/>
    <dgm:cxn modelId="{754CDB14-D851-4E92-B21C-E21B254540E0}" type="presParOf" srcId="{2C485401-373F-43AD-A44C-1AF9240E367A}" destId="{46F25D1A-276F-4BEA-9175-DDC4913A40DC}" srcOrd="7" destOrd="0" presId="urn:microsoft.com/office/officeart/2005/8/layout/orgChart1"/>
    <dgm:cxn modelId="{36ACD78B-83E8-4EE9-91E2-544C66E8248A}" type="presParOf" srcId="{46F25D1A-276F-4BEA-9175-DDC4913A40DC}" destId="{8D81C9EF-D267-4377-ADB1-683DC4519556}" srcOrd="0" destOrd="0" presId="urn:microsoft.com/office/officeart/2005/8/layout/orgChart1"/>
    <dgm:cxn modelId="{4F8F5D3A-034F-4CAE-ADFD-41CCEE9AB0EC}" type="presParOf" srcId="{8D81C9EF-D267-4377-ADB1-683DC4519556}" destId="{8F588BC7-521B-4EBE-963B-C6ECEEB99CBE}" srcOrd="0" destOrd="0" presId="urn:microsoft.com/office/officeart/2005/8/layout/orgChart1"/>
    <dgm:cxn modelId="{20C0B50A-A276-4C4C-9548-F2936D85112D}" type="presParOf" srcId="{8D81C9EF-D267-4377-ADB1-683DC4519556}" destId="{860A9804-C1DB-419D-B009-B3ACC6711762}" srcOrd="1" destOrd="0" presId="urn:microsoft.com/office/officeart/2005/8/layout/orgChart1"/>
    <dgm:cxn modelId="{B5BCF039-F9F0-44C4-BD99-000CE43C944B}" type="presParOf" srcId="{46F25D1A-276F-4BEA-9175-DDC4913A40DC}" destId="{9A3BBFBB-EB08-44FD-9F01-F5A84BB378A4}" srcOrd="1" destOrd="0" presId="urn:microsoft.com/office/officeart/2005/8/layout/orgChart1"/>
    <dgm:cxn modelId="{CAE6E881-8A36-4B7D-B96A-A7A8A7B39F4C}" type="presParOf" srcId="{9A3BBFBB-EB08-44FD-9F01-F5A84BB378A4}" destId="{6B8231CD-34EF-40BF-9E05-137613143057}" srcOrd="0" destOrd="0" presId="urn:microsoft.com/office/officeart/2005/8/layout/orgChart1"/>
    <dgm:cxn modelId="{EF99D768-C0D2-43E6-9046-F67F1E757A6F}" type="presParOf" srcId="{9A3BBFBB-EB08-44FD-9F01-F5A84BB378A4}" destId="{80E6ACAF-206B-431A-8E24-366C8F21D8E6}" srcOrd="1" destOrd="0" presId="urn:microsoft.com/office/officeart/2005/8/layout/orgChart1"/>
    <dgm:cxn modelId="{9FED2BE8-74CA-46C8-9EA6-AECF56A7B809}" type="presParOf" srcId="{80E6ACAF-206B-431A-8E24-366C8F21D8E6}" destId="{2E36C3D8-A9F5-42F2-8F75-C7D64C5EB530}" srcOrd="0" destOrd="0" presId="urn:microsoft.com/office/officeart/2005/8/layout/orgChart1"/>
    <dgm:cxn modelId="{6C42D07E-C2DE-4DC2-BA1E-E0CBDCBDF950}" type="presParOf" srcId="{2E36C3D8-A9F5-42F2-8F75-C7D64C5EB530}" destId="{027F67CB-3951-4FC1-9779-E0E85087A24C}" srcOrd="0" destOrd="0" presId="urn:microsoft.com/office/officeart/2005/8/layout/orgChart1"/>
    <dgm:cxn modelId="{FBA1787C-6862-408B-82A9-ED4D3738876D}" type="presParOf" srcId="{2E36C3D8-A9F5-42F2-8F75-C7D64C5EB530}" destId="{62C8798B-6D18-42DD-930E-E712F98F7AC3}" srcOrd="1" destOrd="0" presId="urn:microsoft.com/office/officeart/2005/8/layout/orgChart1"/>
    <dgm:cxn modelId="{ACA6D699-0097-4364-822E-362C2F82A5C5}" type="presParOf" srcId="{80E6ACAF-206B-431A-8E24-366C8F21D8E6}" destId="{A1737635-62D0-4FC8-B592-C65B9C12D309}" srcOrd="1" destOrd="0" presId="urn:microsoft.com/office/officeart/2005/8/layout/orgChart1"/>
    <dgm:cxn modelId="{1DF70ACD-9426-4538-A5C8-7F9387A70217}" type="presParOf" srcId="{80E6ACAF-206B-431A-8E24-366C8F21D8E6}" destId="{5E107B0A-44CD-41B4-9B7E-A6864B733C55}" srcOrd="2" destOrd="0" presId="urn:microsoft.com/office/officeart/2005/8/layout/orgChart1"/>
    <dgm:cxn modelId="{C392A07B-1C3B-45A1-A2DB-DB12CEB28094}" type="presParOf" srcId="{9A3BBFBB-EB08-44FD-9F01-F5A84BB378A4}" destId="{360C6E13-5323-4828-9941-4EE1358924F6}" srcOrd="2" destOrd="0" presId="urn:microsoft.com/office/officeart/2005/8/layout/orgChart1"/>
    <dgm:cxn modelId="{DAC7B7F3-A017-4B85-90D3-12081A2C6C1C}" type="presParOf" srcId="{9A3BBFBB-EB08-44FD-9F01-F5A84BB378A4}" destId="{BB8EDFF4-D63B-42D0-B1A3-0D439FFA9387}" srcOrd="3" destOrd="0" presId="urn:microsoft.com/office/officeart/2005/8/layout/orgChart1"/>
    <dgm:cxn modelId="{EE03EE1E-8580-431A-82CB-CB9E02254208}" type="presParOf" srcId="{BB8EDFF4-D63B-42D0-B1A3-0D439FFA9387}" destId="{3C6D8A07-D145-4F6B-BF18-B9CA18F6F27A}" srcOrd="0" destOrd="0" presId="urn:microsoft.com/office/officeart/2005/8/layout/orgChart1"/>
    <dgm:cxn modelId="{D64A1988-0523-45A0-8E72-6D263CBAA7A6}" type="presParOf" srcId="{3C6D8A07-D145-4F6B-BF18-B9CA18F6F27A}" destId="{23F8888C-F257-4629-9409-238EC89DAD1E}" srcOrd="0" destOrd="0" presId="urn:microsoft.com/office/officeart/2005/8/layout/orgChart1"/>
    <dgm:cxn modelId="{671C2F39-282A-405B-8D42-A5CBD2DC5708}" type="presParOf" srcId="{3C6D8A07-D145-4F6B-BF18-B9CA18F6F27A}" destId="{5832D0E2-0F12-4FD7-BCB4-5E5249120E0E}" srcOrd="1" destOrd="0" presId="urn:microsoft.com/office/officeart/2005/8/layout/orgChart1"/>
    <dgm:cxn modelId="{7E8F91A2-886E-4CD0-A558-1FC5B768E520}" type="presParOf" srcId="{BB8EDFF4-D63B-42D0-B1A3-0D439FFA9387}" destId="{6170D3E6-4BC0-4BCD-BC89-E1A9DB12CE0B}" srcOrd="1" destOrd="0" presId="urn:microsoft.com/office/officeart/2005/8/layout/orgChart1"/>
    <dgm:cxn modelId="{389BB3E5-2C6D-4C36-B004-A2C05A85AD95}" type="presParOf" srcId="{BB8EDFF4-D63B-42D0-B1A3-0D439FFA9387}" destId="{F8EA7C25-45C6-4EB8-8A28-9A24633C5321}" srcOrd="2" destOrd="0" presId="urn:microsoft.com/office/officeart/2005/8/layout/orgChart1"/>
    <dgm:cxn modelId="{9A5DD628-319C-4CBF-BB79-677808A4E178}" type="presParOf" srcId="{9A3BBFBB-EB08-44FD-9F01-F5A84BB378A4}" destId="{D645027F-2D22-47D8-B850-E274479EE9A2}" srcOrd="4" destOrd="0" presId="urn:microsoft.com/office/officeart/2005/8/layout/orgChart1"/>
    <dgm:cxn modelId="{D3C434C0-DB40-4D8F-AAAD-F3B9448DBE83}" type="presParOf" srcId="{9A3BBFBB-EB08-44FD-9F01-F5A84BB378A4}" destId="{C699E8E1-BB04-4710-A4B3-3CDACBF0753D}" srcOrd="5" destOrd="0" presId="urn:microsoft.com/office/officeart/2005/8/layout/orgChart1"/>
    <dgm:cxn modelId="{B13DCE27-0025-4200-B5F4-416A69F862C3}" type="presParOf" srcId="{C699E8E1-BB04-4710-A4B3-3CDACBF0753D}" destId="{78A279DA-CE40-4FCB-A109-9522C314538F}" srcOrd="0" destOrd="0" presId="urn:microsoft.com/office/officeart/2005/8/layout/orgChart1"/>
    <dgm:cxn modelId="{588AC46E-1916-46CD-BE78-94F65A15A0EB}" type="presParOf" srcId="{78A279DA-CE40-4FCB-A109-9522C314538F}" destId="{F0E1CA3B-A562-42DA-ACEE-9D9D7E437AFC}" srcOrd="0" destOrd="0" presId="urn:microsoft.com/office/officeart/2005/8/layout/orgChart1"/>
    <dgm:cxn modelId="{04324AF8-EE1D-4C05-A6C9-C2335782EF7F}" type="presParOf" srcId="{78A279DA-CE40-4FCB-A109-9522C314538F}" destId="{8F609860-2824-482D-9B00-1CD7F965F309}" srcOrd="1" destOrd="0" presId="urn:microsoft.com/office/officeart/2005/8/layout/orgChart1"/>
    <dgm:cxn modelId="{ED783205-DD5B-44DF-A043-9759E677CB07}" type="presParOf" srcId="{C699E8E1-BB04-4710-A4B3-3CDACBF0753D}" destId="{AEEC630A-9D57-4A2D-8EC9-2F9FF7E58FB5}" srcOrd="1" destOrd="0" presId="urn:microsoft.com/office/officeart/2005/8/layout/orgChart1"/>
    <dgm:cxn modelId="{BB01EE2C-D65F-4B74-BA32-6D3245FD9172}" type="presParOf" srcId="{C699E8E1-BB04-4710-A4B3-3CDACBF0753D}" destId="{DCA1EE17-72C4-433F-AF72-309359267649}" srcOrd="2" destOrd="0" presId="urn:microsoft.com/office/officeart/2005/8/layout/orgChart1"/>
    <dgm:cxn modelId="{21ACABD9-4BDF-4CFB-AB9D-0AAE83E08D1E}" type="presParOf" srcId="{46F25D1A-276F-4BEA-9175-DDC4913A40DC}" destId="{6DE58EF0-33E3-43D8-BE64-4847B71856CF}" srcOrd="2" destOrd="0" presId="urn:microsoft.com/office/officeart/2005/8/layout/orgChart1"/>
    <dgm:cxn modelId="{921AAF31-5C42-4E78-A091-DF9235B08F8F}" type="presParOf" srcId="{2C485401-373F-43AD-A44C-1AF9240E367A}" destId="{DB7D1D8C-6ADC-4FCF-B9F4-16ADCA2E8FEF}" srcOrd="8" destOrd="0" presId="urn:microsoft.com/office/officeart/2005/8/layout/orgChart1"/>
    <dgm:cxn modelId="{C94A3C19-E554-4CBD-A7DD-CBD0278C3974}" type="presParOf" srcId="{2C485401-373F-43AD-A44C-1AF9240E367A}" destId="{C31FA64C-5640-41B2-AAA1-A5E3AC10D4A0}" srcOrd="9" destOrd="0" presId="urn:microsoft.com/office/officeart/2005/8/layout/orgChart1"/>
    <dgm:cxn modelId="{A92916A5-71CE-42F2-9C4B-93D74F05D0CD}" type="presParOf" srcId="{C31FA64C-5640-41B2-AAA1-A5E3AC10D4A0}" destId="{55F687CA-30CB-4F2E-9818-FD6D6C5B240A}" srcOrd="0" destOrd="0" presId="urn:microsoft.com/office/officeart/2005/8/layout/orgChart1"/>
    <dgm:cxn modelId="{F0323615-15D4-400C-AD15-4BA5417ED1F1}" type="presParOf" srcId="{55F687CA-30CB-4F2E-9818-FD6D6C5B240A}" destId="{B07EB6D4-4567-40AB-BE93-0779F713A4A4}" srcOrd="0" destOrd="0" presId="urn:microsoft.com/office/officeart/2005/8/layout/orgChart1"/>
    <dgm:cxn modelId="{055F66B3-BC94-48FB-B1DA-277C2C21662B}" type="presParOf" srcId="{55F687CA-30CB-4F2E-9818-FD6D6C5B240A}" destId="{1DF76A97-BF04-477D-BA2F-B4BB1331679D}" srcOrd="1" destOrd="0" presId="urn:microsoft.com/office/officeart/2005/8/layout/orgChart1"/>
    <dgm:cxn modelId="{D9304A70-82D4-49E4-8436-91CC82537FC2}" type="presParOf" srcId="{C31FA64C-5640-41B2-AAA1-A5E3AC10D4A0}" destId="{C2B02A04-E118-4849-9AA3-C7C3FD4AA981}" srcOrd="1" destOrd="0" presId="urn:microsoft.com/office/officeart/2005/8/layout/orgChart1"/>
    <dgm:cxn modelId="{BA8587E5-F420-426F-BB87-4FCB4FF8FDCD}" type="presParOf" srcId="{C2B02A04-E118-4849-9AA3-C7C3FD4AA981}" destId="{91E68365-40C6-4986-A2E0-15046D8651E0}" srcOrd="0" destOrd="0" presId="urn:microsoft.com/office/officeart/2005/8/layout/orgChart1"/>
    <dgm:cxn modelId="{A8E62C02-0E3F-469B-BC6D-C249D2D548BC}" type="presParOf" srcId="{C2B02A04-E118-4849-9AA3-C7C3FD4AA981}" destId="{470A48DF-A28F-43F5-B69B-29B60D8A0A97}" srcOrd="1" destOrd="0" presId="urn:microsoft.com/office/officeart/2005/8/layout/orgChart1"/>
    <dgm:cxn modelId="{3654E2E4-60AE-412A-A697-F3E6982CF10E}" type="presParOf" srcId="{470A48DF-A28F-43F5-B69B-29B60D8A0A97}" destId="{F61CCC94-1260-482E-A71B-AB2B95EC6935}" srcOrd="0" destOrd="0" presId="urn:microsoft.com/office/officeart/2005/8/layout/orgChart1"/>
    <dgm:cxn modelId="{98258261-828C-4554-83FB-03C6306D5FB0}" type="presParOf" srcId="{F61CCC94-1260-482E-A71B-AB2B95EC6935}" destId="{546EA196-BB4C-4CC2-A2BE-5777CAB55114}" srcOrd="0" destOrd="0" presId="urn:microsoft.com/office/officeart/2005/8/layout/orgChart1"/>
    <dgm:cxn modelId="{F2031D3D-CBB9-400C-8DDB-6BDE71484B04}" type="presParOf" srcId="{F61CCC94-1260-482E-A71B-AB2B95EC6935}" destId="{FAFCB8DB-9BC0-46B5-BB84-3188664C4757}" srcOrd="1" destOrd="0" presId="urn:microsoft.com/office/officeart/2005/8/layout/orgChart1"/>
    <dgm:cxn modelId="{203158C7-FDDC-4EA5-A6A2-8FB47FA90717}" type="presParOf" srcId="{470A48DF-A28F-43F5-B69B-29B60D8A0A97}" destId="{2C4F07B3-3A65-4529-B0F5-AB193AC8831E}" srcOrd="1" destOrd="0" presId="urn:microsoft.com/office/officeart/2005/8/layout/orgChart1"/>
    <dgm:cxn modelId="{52703388-2C02-4AE3-858F-DCE08B131D62}" type="presParOf" srcId="{470A48DF-A28F-43F5-B69B-29B60D8A0A97}" destId="{D39D039E-6B68-4587-934C-65CDE8122D23}" srcOrd="2" destOrd="0" presId="urn:microsoft.com/office/officeart/2005/8/layout/orgChart1"/>
    <dgm:cxn modelId="{87E9FF86-7BE9-40F8-8C09-CFA6773FB3EB}" type="presParOf" srcId="{C2B02A04-E118-4849-9AA3-C7C3FD4AA981}" destId="{CADE4C1A-DEC4-40B0-B80A-2F040875BCFC}" srcOrd="2" destOrd="0" presId="urn:microsoft.com/office/officeart/2005/8/layout/orgChart1"/>
    <dgm:cxn modelId="{31560E11-C3D2-4E48-8DCB-E506D2F59B62}" type="presParOf" srcId="{C2B02A04-E118-4849-9AA3-C7C3FD4AA981}" destId="{11E969D2-3CFF-4312-B9C5-5F485CB567EE}" srcOrd="3" destOrd="0" presId="urn:microsoft.com/office/officeart/2005/8/layout/orgChart1"/>
    <dgm:cxn modelId="{3D863DAF-0DDF-4C4D-9F8B-25F5C01435AD}" type="presParOf" srcId="{11E969D2-3CFF-4312-B9C5-5F485CB567EE}" destId="{3AF0444E-2832-4D1D-9716-7F8D3B91119B}" srcOrd="0" destOrd="0" presId="urn:microsoft.com/office/officeart/2005/8/layout/orgChart1"/>
    <dgm:cxn modelId="{3BE1549B-4A0E-4559-94C4-A651047109CF}" type="presParOf" srcId="{3AF0444E-2832-4D1D-9716-7F8D3B91119B}" destId="{A5304836-0288-40ED-BCAD-9DDC6265802E}" srcOrd="0" destOrd="0" presId="urn:microsoft.com/office/officeart/2005/8/layout/orgChart1"/>
    <dgm:cxn modelId="{7E708BFF-453F-47D3-AAB2-26B508E2C11F}" type="presParOf" srcId="{3AF0444E-2832-4D1D-9716-7F8D3B91119B}" destId="{9F92062F-6FC5-45DD-9115-2004368300CC}" srcOrd="1" destOrd="0" presId="urn:microsoft.com/office/officeart/2005/8/layout/orgChart1"/>
    <dgm:cxn modelId="{7C7CE9C0-7BC3-4B7D-A91F-15FF3E86E2D9}" type="presParOf" srcId="{11E969D2-3CFF-4312-B9C5-5F485CB567EE}" destId="{EEDEC9ED-76DE-4158-AFCA-6FF00E5D7A01}" srcOrd="1" destOrd="0" presId="urn:microsoft.com/office/officeart/2005/8/layout/orgChart1"/>
    <dgm:cxn modelId="{8267E879-7DE3-463F-94C3-7966A5D129B6}" type="presParOf" srcId="{11E969D2-3CFF-4312-B9C5-5F485CB567EE}" destId="{77AEB7F9-1CCA-4D08-9609-9B261A605564}" srcOrd="2" destOrd="0" presId="urn:microsoft.com/office/officeart/2005/8/layout/orgChart1"/>
    <dgm:cxn modelId="{B8207DDC-6F9F-4C55-AAE1-6A07B769FB29}" type="presParOf" srcId="{C2B02A04-E118-4849-9AA3-C7C3FD4AA981}" destId="{8B5B88B5-CA3F-4A1E-A2FC-6ECD4FB5BCC2}" srcOrd="4" destOrd="0" presId="urn:microsoft.com/office/officeart/2005/8/layout/orgChart1"/>
    <dgm:cxn modelId="{D8CBBB5C-0241-464A-9511-C37DB5F46F9C}" type="presParOf" srcId="{C2B02A04-E118-4849-9AA3-C7C3FD4AA981}" destId="{9DBDC40C-5154-48EE-98FA-67381D20A617}" srcOrd="5" destOrd="0" presId="urn:microsoft.com/office/officeart/2005/8/layout/orgChart1"/>
    <dgm:cxn modelId="{C6C6DE7D-CF84-4A6A-9822-905690FDC1AE}" type="presParOf" srcId="{9DBDC40C-5154-48EE-98FA-67381D20A617}" destId="{CB3D8A85-5547-4DD7-B66A-F9ACAFCCF4AF}" srcOrd="0" destOrd="0" presId="urn:microsoft.com/office/officeart/2005/8/layout/orgChart1"/>
    <dgm:cxn modelId="{5E01E1E3-C3DB-44FC-8B37-493ADC3FAC9C}" type="presParOf" srcId="{CB3D8A85-5547-4DD7-B66A-F9ACAFCCF4AF}" destId="{2163D214-771D-4488-898B-C55F5703322A}" srcOrd="0" destOrd="0" presId="urn:microsoft.com/office/officeart/2005/8/layout/orgChart1"/>
    <dgm:cxn modelId="{EA957BC3-B1C1-46B1-A057-71BA3D3D5838}" type="presParOf" srcId="{CB3D8A85-5547-4DD7-B66A-F9ACAFCCF4AF}" destId="{B71D9E8A-57FD-4F04-A933-855233B85C1E}" srcOrd="1" destOrd="0" presId="urn:microsoft.com/office/officeart/2005/8/layout/orgChart1"/>
    <dgm:cxn modelId="{303294FE-8601-4FDE-BCA9-497817B1BC0A}" type="presParOf" srcId="{9DBDC40C-5154-48EE-98FA-67381D20A617}" destId="{FAAE2C33-B9E1-40CF-9356-43F345EE4E38}" srcOrd="1" destOrd="0" presId="urn:microsoft.com/office/officeart/2005/8/layout/orgChart1"/>
    <dgm:cxn modelId="{871BF56C-27DC-4575-84A0-B62E62AA6622}" type="presParOf" srcId="{9DBDC40C-5154-48EE-98FA-67381D20A617}" destId="{A173BBBD-71E7-4E16-B733-14BBC121CBE3}" srcOrd="2" destOrd="0" presId="urn:microsoft.com/office/officeart/2005/8/layout/orgChart1"/>
    <dgm:cxn modelId="{CAA4FFEC-2958-4C49-9114-64CDC4AE66DD}" type="presParOf" srcId="{C2B02A04-E118-4849-9AA3-C7C3FD4AA981}" destId="{3F889E92-9A14-470F-8561-A17603103FFE}" srcOrd="6" destOrd="0" presId="urn:microsoft.com/office/officeart/2005/8/layout/orgChart1"/>
    <dgm:cxn modelId="{BB05DCA3-D4E9-4575-8E1F-DEF8EA517854}" type="presParOf" srcId="{C2B02A04-E118-4849-9AA3-C7C3FD4AA981}" destId="{5E84CCA6-D727-48BB-9E2D-EF8CBF460197}" srcOrd="7" destOrd="0" presId="urn:microsoft.com/office/officeart/2005/8/layout/orgChart1"/>
    <dgm:cxn modelId="{07B295C3-D13F-4BD3-B1BB-AA41625C1542}" type="presParOf" srcId="{5E84CCA6-D727-48BB-9E2D-EF8CBF460197}" destId="{92A26521-FDC3-41C1-8321-956BB325C9F5}" srcOrd="0" destOrd="0" presId="urn:microsoft.com/office/officeart/2005/8/layout/orgChart1"/>
    <dgm:cxn modelId="{8FA9D58A-6743-4514-B3E7-AED20B989C82}" type="presParOf" srcId="{92A26521-FDC3-41C1-8321-956BB325C9F5}" destId="{5EA8C48E-3FD4-4159-92B5-2385172E55E5}" srcOrd="0" destOrd="0" presId="urn:microsoft.com/office/officeart/2005/8/layout/orgChart1"/>
    <dgm:cxn modelId="{C8F03EC8-C025-49BB-A724-96D6AB179E05}" type="presParOf" srcId="{92A26521-FDC3-41C1-8321-956BB325C9F5}" destId="{38029D75-DB27-4184-BF57-5344C7E70BCF}" srcOrd="1" destOrd="0" presId="urn:microsoft.com/office/officeart/2005/8/layout/orgChart1"/>
    <dgm:cxn modelId="{CF13033D-ED4D-4861-85B0-7F1EE2D9C4E4}" type="presParOf" srcId="{5E84CCA6-D727-48BB-9E2D-EF8CBF460197}" destId="{5C73D99F-C648-4238-B3EC-A01C631A478F}" srcOrd="1" destOrd="0" presId="urn:microsoft.com/office/officeart/2005/8/layout/orgChart1"/>
    <dgm:cxn modelId="{EFD17DCB-92C4-45A8-8E49-E765D1E35846}" type="presParOf" srcId="{5E84CCA6-D727-48BB-9E2D-EF8CBF460197}" destId="{F4F94797-AFF9-4598-B4A9-CD2C0338EC2D}" srcOrd="2" destOrd="0" presId="urn:microsoft.com/office/officeart/2005/8/layout/orgChart1"/>
    <dgm:cxn modelId="{68C0FDDF-2F19-46F4-B394-98049CE0AF47}" type="presParOf" srcId="{C31FA64C-5640-41B2-AAA1-A5E3AC10D4A0}" destId="{B2F79160-B963-4BF3-8A41-7D8E4405BAD8}" srcOrd="2" destOrd="0" presId="urn:microsoft.com/office/officeart/2005/8/layout/orgChart1"/>
    <dgm:cxn modelId="{464F79B2-7476-447A-853E-573E6FCD7E0E}" type="presParOf" srcId="{2C485401-373F-43AD-A44C-1AF9240E367A}" destId="{7CE7E3F5-D011-4EB8-B245-2CB2A76C7E63}" srcOrd="10" destOrd="0" presId="urn:microsoft.com/office/officeart/2005/8/layout/orgChart1"/>
    <dgm:cxn modelId="{FEDAD6B4-5852-4D47-9149-ADC980A89F86}" type="presParOf" srcId="{2C485401-373F-43AD-A44C-1AF9240E367A}" destId="{91337D4D-AF2B-462E-9051-C0C78ECE1E28}" srcOrd="11" destOrd="0" presId="urn:microsoft.com/office/officeart/2005/8/layout/orgChart1"/>
    <dgm:cxn modelId="{2E7A3239-2232-4E57-BB99-4203FEC9F61C}" type="presParOf" srcId="{91337D4D-AF2B-462E-9051-C0C78ECE1E28}" destId="{6E5B87F5-A089-4394-AF23-57EBF2B433F7}" srcOrd="0" destOrd="0" presId="urn:microsoft.com/office/officeart/2005/8/layout/orgChart1"/>
    <dgm:cxn modelId="{5A2C7DAF-3A7E-4750-9C29-1F1B3F06BB06}" type="presParOf" srcId="{6E5B87F5-A089-4394-AF23-57EBF2B433F7}" destId="{89598E0E-E400-4532-A6B4-55CB7C8512DB}" srcOrd="0" destOrd="0" presId="urn:microsoft.com/office/officeart/2005/8/layout/orgChart1"/>
    <dgm:cxn modelId="{63E2348E-E44D-458F-AF78-D959DC9AB5D3}" type="presParOf" srcId="{6E5B87F5-A089-4394-AF23-57EBF2B433F7}" destId="{58837B98-6EAB-4F3F-8ACF-E561AD8D91E7}" srcOrd="1" destOrd="0" presId="urn:microsoft.com/office/officeart/2005/8/layout/orgChart1"/>
    <dgm:cxn modelId="{47D1479B-CD6D-4346-AEDC-B4A3780F5EB3}" type="presParOf" srcId="{91337D4D-AF2B-462E-9051-C0C78ECE1E28}" destId="{8894DB48-926C-4223-B410-FB97393EA01C}" srcOrd="1" destOrd="0" presId="urn:microsoft.com/office/officeart/2005/8/layout/orgChart1"/>
    <dgm:cxn modelId="{E8C1E1DD-3F6A-400D-802C-2681BCFAD676}" type="presParOf" srcId="{91337D4D-AF2B-462E-9051-C0C78ECE1E28}" destId="{5DE47EDD-6DE8-495F-AD6A-32FA7F49CC9C}" srcOrd="2" destOrd="0" presId="urn:microsoft.com/office/officeart/2005/8/layout/orgChart1"/>
    <dgm:cxn modelId="{24862E7F-77F5-46F2-B11A-6CEC1EC298DD}" type="presParOf" srcId="{2C485401-373F-43AD-A44C-1AF9240E367A}" destId="{2584CC14-CE06-4F56-ACD2-AB0193934188}" srcOrd="12" destOrd="0" presId="urn:microsoft.com/office/officeart/2005/8/layout/orgChart1"/>
    <dgm:cxn modelId="{73D84E58-D254-4B20-BFE1-2FE3328EDA31}" type="presParOf" srcId="{2C485401-373F-43AD-A44C-1AF9240E367A}" destId="{FDC41123-50DC-4CE5-B983-7E1320FE2843}" srcOrd="13" destOrd="0" presId="urn:microsoft.com/office/officeart/2005/8/layout/orgChart1"/>
    <dgm:cxn modelId="{172D3B8C-F7BA-4D9C-98EA-5B169DF316AE}" type="presParOf" srcId="{FDC41123-50DC-4CE5-B983-7E1320FE2843}" destId="{E7D1E649-E6FA-4EB4-BF71-EF10BAE94092}" srcOrd="0" destOrd="0" presId="urn:microsoft.com/office/officeart/2005/8/layout/orgChart1"/>
    <dgm:cxn modelId="{91B604DE-6204-4207-996E-5EC5CC1CCF77}" type="presParOf" srcId="{E7D1E649-E6FA-4EB4-BF71-EF10BAE94092}" destId="{B9B2442A-CF73-4BB5-896B-88446B2D2BBE}" srcOrd="0" destOrd="0" presId="urn:microsoft.com/office/officeart/2005/8/layout/orgChart1"/>
    <dgm:cxn modelId="{38D972D8-CA78-4356-AE26-C9FF6968EA26}" type="presParOf" srcId="{E7D1E649-E6FA-4EB4-BF71-EF10BAE94092}" destId="{7170443A-CC72-4D29-A6AA-CC9A9C39A2C7}" srcOrd="1" destOrd="0" presId="urn:microsoft.com/office/officeart/2005/8/layout/orgChart1"/>
    <dgm:cxn modelId="{ABBEAABC-8EE2-48B8-9997-D6628E6ADA7C}" type="presParOf" srcId="{FDC41123-50DC-4CE5-B983-7E1320FE2843}" destId="{91F04535-F464-4AFC-9100-95F6EB16AAAC}" srcOrd="1" destOrd="0" presId="urn:microsoft.com/office/officeart/2005/8/layout/orgChart1"/>
    <dgm:cxn modelId="{48ADEC1C-688D-45B9-BF44-481DADF79E18}" type="presParOf" srcId="{FDC41123-50DC-4CE5-B983-7E1320FE2843}" destId="{50E2B91F-AFEE-4EC0-92BE-95EBC7F68058}" srcOrd="2" destOrd="0" presId="urn:microsoft.com/office/officeart/2005/8/layout/orgChart1"/>
    <dgm:cxn modelId="{47E881A4-4E47-4731-A87E-3239330CC373}" type="presParOf" srcId="{2C485401-373F-43AD-A44C-1AF9240E367A}" destId="{A4CA5407-9D18-4C35-89E5-0C03A1B65EB2}" srcOrd="14" destOrd="0" presId="urn:microsoft.com/office/officeart/2005/8/layout/orgChart1"/>
    <dgm:cxn modelId="{79CFEEFE-E8D9-4531-8EFD-8BD33BE7E8F8}" type="presParOf" srcId="{2C485401-373F-43AD-A44C-1AF9240E367A}" destId="{95A09789-AC7D-4D45-A7C0-BCB213D5B586}" srcOrd="15" destOrd="0" presId="urn:microsoft.com/office/officeart/2005/8/layout/orgChart1"/>
    <dgm:cxn modelId="{10F4BCDF-531D-4C29-8546-F1C06092DF91}" type="presParOf" srcId="{95A09789-AC7D-4D45-A7C0-BCB213D5B586}" destId="{058D1F52-BC20-4897-9CBD-19721569DF5D}" srcOrd="0" destOrd="0" presId="urn:microsoft.com/office/officeart/2005/8/layout/orgChart1"/>
    <dgm:cxn modelId="{FD6B407E-3F47-4A28-B197-FA69C6C91D47}" type="presParOf" srcId="{058D1F52-BC20-4897-9CBD-19721569DF5D}" destId="{5059982B-13F1-4F7B-8BD0-F6AAD1FBAB2B}" srcOrd="0" destOrd="0" presId="urn:microsoft.com/office/officeart/2005/8/layout/orgChart1"/>
    <dgm:cxn modelId="{FB4B9AF9-0EC3-4159-8A16-333BE5A7B864}" type="presParOf" srcId="{058D1F52-BC20-4897-9CBD-19721569DF5D}" destId="{F2E1D6B5-E7AD-4672-931B-2249CC54B786}" srcOrd="1" destOrd="0" presId="urn:microsoft.com/office/officeart/2005/8/layout/orgChart1"/>
    <dgm:cxn modelId="{CF52F385-E24C-44EF-B22F-72F7D4209AD1}" type="presParOf" srcId="{95A09789-AC7D-4D45-A7C0-BCB213D5B586}" destId="{2875331E-8022-4E3E-A774-F9D39C7B5110}" srcOrd="1" destOrd="0" presId="urn:microsoft.com/office/officeart/2005/8/layout/orgChart1"/>
    <dgm:cxn modelId="{F2A61A35-7DD1-473F-AD74-9A099CCB2181}" type="presParOf" srcId="{95A09789-AC7D-4D45-A7C0-BCB213D5B586}" destId="{D9D4317B-F658-403B-85E5-643C697F7886}" srcOrd="2" destOrd="0" presId="urn:microsoft.com/office/officeart/2005/8/layout/orgChart1"/>
    <dgm:cxn modelId="{C971E2F6-7C5E-4D61-9074-415D6A9BA9C7}" type="presParOf" srcId="{2C485401-373F-43AD-A44C-1AF9240E367A}" destId="{8767DA6B-13D3-4314-8663-FFE0ACFE9AD0}" srcOrd="16" destOrd="0" presId="urn:microsoft.com/office/officeart/2005/8/layout/orgChart1"/>
    <dgm:cxn modelId="{4CD15354-2330-4B42-A5DE-BECC722E99FD}" type="presParOf" srcId="{2C485401-373F-43AD-A44C-1AF9240E367A}" destId="{765090A9-F6C7-4E35-9D0A-DE70DCC205A4}" srcOrd="17" destOrd="0" presId="urn:microsoft.com/office/officeart/2005/8/layout/orgChart1"/>
    <dgm:cxn modelId="{3A4AB96F-5B5A-4B3C-AC0E-9C4D077668F3}" type="presParOf" srcId="{765090A9-F6C7-4E35-9D0A-DE70DCC205A4}" destId="{FD864192-7EE6-436A-BD4F-296E397E415B}" srcOrd="0" destOrd="0" presId="urn:microsoft.com/office/officeart/2005/8/layout/orgChart1"/>
    <dgm:cxn modelId="{AB52046F-CB0A-4A1F-8C9A-E7C5D59A5D6A}" type="presParOf" srcId="{FD864192-7EE6-436A-BD4F-296E397E415B}" destId="{4A15F808-1450-4CFF-8B16-DA60EFB85120}" srcOrd="0" destOrd="0" presId="urn:microsoft.com/office/officeart/2005/8/layout/orgChart1"/>
    <dgm:cxn modelId="{B3DE2D49-8892-43B8-AFAA-29A4323D93F0}" type="presParOf" srcId="{FD864192-7EE6-436A-BD4F-296E397E415B}" destId="{505D03FA-900D-4D1C-AC02-B3A7FED67218}" srcOrd="1" destOrd="0" presId="urn:microsoft.com/office/officeart/2005/8/layout/orgChart1"/>
    <dgm:cxn modelId="{74775390-84C4-4ADD-989A-2E2B1DD0891D}" type="presParOf" srcId="{765090A9-F6C7-4E35-9D0A-DE70DCC205A4}" destId="{710F36AC-1E4B-4866-B674-E3180FAA1E97}" srcOrd="1" destOrd="0" presId="urn:microsoft.com/office/officeart/2005/8/layout/orgChart1"/>
    <dgm:cxn modelId="{1FD8594A-D9DB-4C9C-BB1D-636848B40B5A}" type="presParOf" srcId="{765090A9-F6C7-4E35-9D0A-DE70DCC205A4}" destId="{31AB8ADF-88C0-4857-8E15-35381B36A6BF}" srcOrd="2" destOrd="0" presId="urn:microsoft.com/office/officeart/2005/8/layout/orgChart1"/>
    <dgm:cxn modelId="{4B309659-BD9B-4692-8310-2275327AA985}" type="presParOf" srcId="{2C485401-373F-43AD-A44C-1AF9240E367A}" destId="{CC22CB74-822E-47C6-B76B-27C1D17326DC}" srcOrd="18" destOrd="0" presId="urn:microsoft.com/office/officeart/2005/8/layout/orgChart1"/>
    <dgm:cxn modelId="{94682433-C3AA-4563-8C69-1187917150B5}" type="presParOf" srcId="{2C485401-373F-43AD-A44C-1AF9240E367A}" destId="{C81ACDB1-71F8-4969-89DE-60D35394DBF6}" srcOrd="19" destOrd="0" presId="urn:microsoft.com/office/officeart/2005/8/layout/orgChart1"/>
    <dgm:cxn modelId="{FD4E9978-9068-4D72-8D7B-0077DCEE9D56}" type="presParOf" srcId="{C81ACDB1-71F8-4969-89DE-60D35394DBF6}" destId="{A45AFB38-B56A-4C35-91A9-C1A6382249C3}" srcOrd="0" destOrd="0" presId="urn:microsoft.com/office/officeart/2005/8/layout/orgChart1"/>
    <dgm:cxn modelId="{4D66248F-2697-4CEE-AA28-EEA413A0AE0F}" type="presParOf" srcId="{A45AFB38-B56A-4C35-91A9-C1A6382249C3}" destId="{6EFED4C1-A34D-443F-A59E-FD6C2CDB6E89}" srcOrd="0" destOrd="0" presId="urn:microsoft.com/office/officeart/2005/8/layout/orgChart1"/>
    <dgm:cxn modelId="{436D5D74-2C1C-430B-B6B2-70577C23E16C}" type="presParOf" srcId="{A45AFB38-B56A-4C35-91A9-C1A6382249C3}" destId="{C534DC17-1D63-4007-AB78-22A3B44AB8AA}" srcOrd="1" destOrd="0" presId="urn:microsoft.com/office/officeart/2005/8/layout/orgChart1"/>
    <dgm:cxn modelId="{49125DAD-B91A-4C7D-948C-93F94D05B37D}" type="presParOf" srcId="{C81ACDB1-71F8-4969-89DE-60D35394DBF6}" destId="{01881A45-CA5F-499A-BBBE-72328C2E022F}" srcOrd="1" destOrd="0" presId="urn:microsoft.com/office/officeart/2005/8/layout/orgChart1"/>
    <dgm:cxn modelId="{611D161B-F2E8-456B-9D1F-D67259B2862D}" type="presParOf" srcId="{C81ACDB1-71F8-4969-89DE-60D35394DBF6}" destId="{779B43DD-C516-412E-ABD6-4C43767F5A45}" srcOrd="2" destOrd="0" presId="urn:microsoft.com/office/officeart/2005/8/layout/orgChart1"/>
    <dgm:cxn modelId="{7A09044E-773B-4F5F-B400-9245F5DA4548}" type="presParOf" srcId="{2C485401-373F-43AD-A44C-1AF9240E367A}" destId="{4BB54B79-C24B-47C3-92D7-B8F41B7F60BC}" srcOrd="20" destOrd="0" presId="urn:microsoft.com/office/officeart/2005/8/layout/orgChart1"/>
    <dgm:cxn modelId="{123C3C93-FACB-4BE8-A51D-0F729ACA1D31}" type="presParOf" srcId="{2C485401-373F-43AD-A44C-1AF9240E367A}" destId="{314C2945-A23A-46E9-9886-5DF592FFC8D2}" srcOrd="21" destOrd="0" presId="urn:microsoft.com/office/officeart/2005/8/layout/orgChart1"/>
    <dgm:cxn modelId="{2C96BDAA-A932-4C6F-A3B1-B3A83C23B6C8}" type="presParOf" srcId="{314C2945-A23A-46E9-9886-5DF592FFC8D2}" destId="{5286A226-B504-4CB8-AA6C-D8800D846EAE}" srcOrd="0" destOrd="0" presId="urn:microsoft.com/office/officeart/2005/8/layout/orgChart1"/>
    <dgm:cxn modelId="{B4496CD9-A077-49BA-8FB8-CDAE480F3175}" type="presParOf" srcId="{5286A226-B504-4CB8-AA6C-D8800D846EAE}" destId="{046C3321-F0A6-4CE9-87CB-FC0E9EA0E810}" srcOrd="0" destOrd="0" presId="urn:microsoft.com/office/officeart/2005/8/layout/orgChart1"/>
    <dgm:cxn modelId="{B80ED181-8160-4C54-B696-DC1A6669B410}" type="presParOf" srcId="{5286A226-B504-4CB8-AA6C-D8800D846EAE}" destId="{AA57A909-A518-4BAB-8C0C-9BB2D9824E9F}" srcOrd="1" destOrd="0" presId="urn:microsoft.com/office/officeart/2005/8/layout/orgChart1"/>
    <dgm:cxn modelId="{73B3ED92-0CFB-4493-9656-C5F0AAAF9BD5}" type="presParOf" srcId="{314C2945-A23A-46E9-9886-5DF592FFC8D2}" destId="{01CCB542-40A9-42F3-A7F2-33DC68EE7F11}" srcOrd="1" destOrd="0" presId="urn:microsoft.com/office/officeart/2005/8/layout/orgChart1"/>
    <dgm:cxn modelId="{8BF792F6-3A68-4601-BBEE-71B4AB186F1E}" type="presParOf" srcId="{314C2945-A23A-46E9-9886-5DF592FFC8D2}" destId="{48FE6036-040C-41F6-BD45-0ECB50CC0F9C}" srcOrd="2" destOrd="0" presId="urn:microsoft.com/office/officeart/2005/8/layout/orgChart1"/>
    <dgm:cxn modelId="{40C28785-14BA-4168-8EBC-3E30A17B6A57}" type="presParOf" srcId="{C772CB84-2175-4F17-8B36-26B2032541A0}" destId="{BB019D2E-5678-4D6D-8954-49E9E25D28C6}" srcOrd="2" destOrd="0" presId="urn:microsoft.com/office/officeart/2005/8/layout/orgChart1"/>
    <dgm:cxn modelId="{2502D509-87CF-4497-A2F1-760D5741A2B6}" type="presParOf" srcId="{5B7A7876-6E5E-4AA8-A9CE-53D4296AFE5B}" destId="{891B1007-A8A4-4318-96E0-5F4D412C4E6C}" srcOrd="4" destOrd="0" presId="urn:microsoft.com/office/officeart/2005/8/layout/orgChart1"/>
    <dgm:cxn modelId="{44CF6634-946C-46D3-8F6A-5CD96EA5E8BC}" type="presParOf" srcId="{5B7A7876-6E5E-4AA8-A9CE-53D4296AFE5B}" destId="{73CD4F6A-1FD0-4A10-B66A-991D11D69C3D}" srcOrd="5" destOrd="0" presId="urn:microsoft.com/office/officeart/2005/8/layout/orgChart1"/>
    <dgm:cxn modelId="{598C9264-46CB-4A8E-A133-5EE5CE09DA8F}" type="presParOf" srcId="{73CD4F6A-1FD0-4A10-B66A-991D11D69C3D}" destId="{82B6BEAB-DE6F-4833-8940-AA6F78740E48}" srcOrd="0" destOrd="0" presId="urn:microsoft.com/office/officeart/2005/8/layout/orgChart1"/>
    <dgm:cxn modelId="{65C7B7CE-093D-44E0-B697-290C274AA46B}" type="presParOf" srcId="{82B6BEAB-DE6F-4833-8940-AA6F78740E48}" destId="{0DC49984-6946-4FEA-9199-B8AFC5ED7FC9}" srcOrd="0" destOrd="0" presId="urn:microsoft.com/office/officeart/2005/8/layout/orgChart1"/>
    <dgm:cxn modelId="{A0A0E9BC-A245-4270-A9E9-CA2BAAD9A43D}" type="presParOf" srcId="{82B6BEAB-DE6F-4833-8940-AA6F78740E48}" destId="{98D9EB5B-6ACF-413D-9F9B-10CFBFFF1537}" srcOrd="1" destOrd="0" presId="urn:microsoft.com/office/officeart/2005/8/layout/orgChart1"/>
    <dgm:cxn modelId="{D854E337-73EC-49BC-987A-ACBF5B2DB260}" type="presParOf" srcId="{73CD4F6A-1FD0-4A10-B66A-991D11D69C3D}" destId="{75672F62-597E-41F9-B880-6F8368E0AC89}" srcOrd="1" destOrd="0" presId="urn:microsoft.com/office/officeart/2005/8/layout/orgChart1"/>
    <dgm:cxn modelId="{A0ACC8F6-B165-496F-AD0C-B46C626D5A5D}" type="presParOf" srcId="{75672F62-597E-41F9-B880-6F8368E0AC89}" destId="{87080604-4C9F-4A4E-B3C6-A366DD5A8E2F}" srcOrd="0" destOrd="0" presId="urn:microsoft.com/office/officeart/2005/8/layout/orgChart1"/>
    <dgm:cxn modelId="{2EEDBE35-123B-40B4-BBBC-301BC65829D4}" type="presParOf" srcId="{75672F62-597E-41F9-B880-6F8368E0AC89}" destId="{8E65D0F9-6C8D-4CD5-90BD-AA92F15A4FFC}" srcOrd="1" destOrd="0" presId="urn:microsoft.com/office/officeart/2005/8/layout/orgChart1"/>
    <dgm:cxn modelId="{DD4533C3-9781-4230-B8EB-FFB54B3AE42B}" type="presParOf" srcId="{8E65D0F9-6C8D-4CD5-90BD-AA92F15A4FFC}" destId="{56B424A0-D5C1-4563-8BB2-ECB0916ED175}" srcOrd="0" destOrd="0" presId="urn:microsoft.com/office/officeart/2005/8/layout/orgChart1"/>
    <dgm:cxn modelId="{4A76D8B2-E5EC-4771-A46A-E6D025962ADB}" type="presParOf" srcId="{56B424A0-D5C1-4563-8BB2-ECB0916ED175}" destId="{2A1F0ACC-57AA-4A7D-8F16-B56CBEABB0DB}" srcOrd="0" destOrd="0" presId="urn:microsoft.com/office/officeart/2005/8/layout/orgChart1"/>
    <dgm:cxn modelId="{47DE06AF-2CBE-4E12-984F-B1791BB152D8}" type="presParOf" srcId="{56B424A0-D5C1-4563-8BB2-ECB0916ED175}" destId="{12F5420A-8032-413E-9854-B4195142CEBA}" srcOrd="1" destOrd="0" presId="urn:microsoft.com/office/officeart/2005/8/layout/orgChart1"/>
    <dgm:cxn modelId="{9420622B-5277-463E-A468-1C1457FE9C6D}" type="presParOf" srcId="{8E65D0F9-6C8D-4CD5-90BD-AA92F15A4FFC}" destId="{68EED2C6-3E52-47A7-AA2F-83CB6088DF36}" srcOrd="1" destOrd="0" presId="urn:microsoft.com/office/officeart/2005/8/layout/orgChart1"/>
    <dgm:cxn modelId="{CAA76A0C-9605-4581-A3F1-8B13C08FDC2C}" type="presParOf" srcId="{8E65D0F9-6C8D-4CD5-90BD-AA92F15A4FFC}" destId="{C031A14D-2E12-4CD6-ADE0-A45EB992BFF1}" srcOrd="2" destOrd="0" presId="urn:microsoft.com/office/officeart/2005/8/layout/orgChart1"/>
    <dgm:cxn modelId="{58DFCD32-5569-4853-99C6-6AA7198A9478}" type="presParOf" srcId="{75672F62-597E-41F9-B880-6F8368E0AC89}" destId="{44F19E32-B2F2-4A98-B796-AD048699FCEC}" srcOrd="2" destOrd="0" presId="urn:microsoft.com/office/officeart/2005/8/layout/orgChart1"/>
    <dgm:cxn modelId="{A45450D8-E80E-42A1-9D0F-91D47E427AAD}" type="presParOf" srcId="{75672F62-597E-41F9-B880-6F8368E0AC89}" destId="{3C0247F5-0178-43CA-A8C1-D71C3289DB63}" srcOrd="3" destOrd="0" presId="urn:microsoft.com/office/officeart/2005/8/layout/orgChart1"/>
    <dgm:cxn modelId="{F596911A-56AB-4F05-A12C-81FBA1190027}" type="presParOf" srcId="{3C0247F5-0178-43CA-A8C1-D71C3289DB63}" destId="{52F6208E-D502-4091-AE09-D3282D4FF591}" srcOrd="0" destOrd="0" presId="urn:microsoft.com/office/officeart/2005/8/layout/orgChart1"/>
    <dgm:cxn modelId="{35A59549-9AC7-4628-8CFA-15ABA5666511}" type="presParOf" srcId="{52F6208E-D502-4091-AE09-D3282D4FF591}" destId="{9863874E-B7C1-4A6A-B562-AB17B5C9E1B9}" srcOrd="0" destOrd="0" presId="urn:microsoft.com/office/officeart/2005/8/layout/orgChart1"/>
    <dgm:cxn modelId="{AB3D0656-578D-4232-8EBE-0F944D6A4844}" type="presParOf" srcId="{52F6208E-D502-4091-AE09-D3282D4FF591}" destId="{457A9C50-F82C-4ECC-A910-A878A2BB5002}" srcOrd="1" destOrd="0" presId="urn:microsoft.com/office/officeart/2005/8/layout/orgChart1"/>
    <dgm:cxn modelId="{AAADDEED-F93A-4FB8-A0D6-6C3EAF8D0CB1}" type="presParOf" srcId="{3C0247F5-0178-43CA-A8C1-D71C3289DB63}" destId="{7407B235-81A3-4B8C-B7C5-E3F9AB2F7CDD}" srcOrd="1" destOrd="0" presId="urn:microsoft.com/office/officeart/2005/8/layout/orgChart1"/>
    <dgm:cxn modelId="{14A5A589-2178-4D45-AB99-323C1F4A6EC2}" type="presParOf" srcId="{3C0247F5-0178-43CA-A8C1-D71C3289DB63}" destId="{6B75FCDB-02E3-4CA3-8CF0-91D14F36741E}" srcOrd="2" destOrd="0" presId="urn:microsoft.com/office/officeart/2005/8/layout/orgChart1"/>
    <dgm:cxn modelId="{EFB411B5-0D40-47F8-B383-289DD3763558}" type="presParOf" srcId="{73CD4F6A-1FD0-4A10-B66A-991D11D69C3D}" destId="{40E724BE-FA81-4100-AA1C-943E1FE25B32}" srcOrd="2" destOrd="0" presId="urn:microsoft.com/office/officeart/2005/8/layout/orgChart1"/>
    <dgm:cxn modelId="{09A7D4BF-3876-4CD6-BA33-3415DEC57BA9}" type="presParOf" srcId="{5B7A7876-6E5E-4AA8-A9CE-53D4296AFE5B}" destId="{351FB947-28EA-45FC-9C34-A5D1E1761936}" srcOrd="6" destOrd="0" presId="urn:microsoft.com/office/officeart/2005/8/layout/orgChart1"/>
    <dgm:cxn modelId="{2607CE62-7463-4F76-9C11-ED615F84F371}" type="presParOf" srcId="{5B7A7876-6E5E-4AA8-A9CE-53D4296AFE5B}" destId="{966FC2A9-78B0-41BD-B4D4-24BE3F956CF9}" srcOrd="7" destOrd="0" presId="urn:microsoft.com/office/officeart/2005/8/layout/orgChart1"/>
    <dgm:cxn modelId="{11B3CFF6-1730-431B-9173-136761305142}" type="presParOf" srcId="{966FC2A9-78B0-41BD-B4D4-24BE3F956CF9}" destId="{C78C259C-AC03-44E4-8F35-0C86D24CAD60}" srcOrd="0" destOrd="0" presId="urn:microsoft.com/office/officeart/2005/8/layout/orgChart1"/>
    <dgm:cxn modelId="{57464B5A-2188-41AE-BC39-9C598F814D0C}" type="presParOf" srcId="{C78C259C-AC03-44E4-8F35-0C86D24CAD60}" destId="{316D2BA3-7F6B-4094-83EE-9740031C9CE5}" srcOrd="0" destOrd="0" presId="urn:microsoft.com/office/officeart/2005/8/layout/orgChart1"/>
    <dgm:cxn modelId="{D17B5C54-0CEC-4F10-A4A3-1F526BEB9CB8}" type="presParOf" srcId="{C78C259C-AC03-44E4-8F35-0C86D24CAD60}" destId="{51A47C9D-8A40-41D3-85AB-CAF167AD49BF}" srcOrd="1" destOrd="0" presId="urn:microsoft.com/office/officeart/2005/8/layout/orgChart1"/>
    <dgm:cxn modelId="{5417620F-0F2B-4805-B441-281942EF2373}" type="presParOf" srcId="{966FC2A9-78B0-41BD-B4D4-24BE3F956CF9}" destId="{E62FEB50-EBB5-4E32-BD71-19D19D211043}" srcOrd="1" destOrd="0" presId="urn:microsoft.com/office/officeart/2005/8/layout/orgChart1"/>
    <dgm:cxn modelId="{5794F9D7-0E7E-44BE-B01F-D40D1F835DD2}" type="presParOf" srcId="{E62FEB50-EBB5-4E32-BD71-19D19D211043}" destId="{B9A7A8D8-D0F1-4DEF-8E39-F4F0B7BAF1EB}" srcOrd="0" destOrd="0" presId="urn:microsoft.com/office/officeart/2005/8/layout/orgChart1"/>
    <dgm:cxn modelId="{1EE1DCB0-D9B0-4010-B849-1A9F900E0850}" type="presParOf" srcId="{E62FEB50-EBB5-4E32-BD71-19D19D211043}" destId="{D2E24670-3989-4421-9988-97F74201CF57}" srcOrd="1" destOrd="0" presId="urn:microsoft.com/office/officeart/2005/8/layout/orgChart1"/>
    <dgm:cxn modelId="{2A8AC99A-97D7-4488-8BB5-90866D921373}" type="presParOf" srcId="{D2E24670-3989-4421-9988-97F74201CF57}" destId="{4BDFC4E3-AD1A-4AEE-ACA0-9E602840AE67}" srcOrd="0" destOrd="0" presId="urn:microsoft.com/office/officeart/2005/8/layout/orgChart1"/>
    <dgm:cxn modelId="{ECC81BE0-57A4-4A5E-9758-239E7DEA9146}" type="presParOf" srcId="{4BDFC4E3-AD1A-4AEE-ACA0-9E602840AE67}" destId="{59BB6CCF-F196-467B-A61D-648D44D9D049}" srcOrd="0" destOrd="0" presId="urn:microsoft.com/office/officeart/2005/8/layout/orgChart1"/>
    <dgm:cxn modelId="{65976994-E72B-45BE-9B9D-2BE8B73DD715}" type="presParOf" srcId="{4BDFC4E3-AD1A-4AEE-ACA0-9E602840AE67}" destId="{39609BBE-6B7E-4A78-B31A-3D2204F23B69}" srcOrd="1" destOrd="0" presId="urn:microsoft.com/office/officeart/2005/8/layout/orgChart1"/>
    <dgm:cxn modelId="{B442CAC4-362A-4C2E-B633-D78F334F5C77}" type="presParOf" srcId="{D2E24670-3989-4421-9988-97F74201CF57}" destId="{1E6C145D-AAA3-413C-9186-551EF92DB7BB}" srcOrd="1" destOrd="0" presId="urn:microsoft.com/office/officeart/2005/8/layout/orgChart1"/>
    <dgm:cxn modelId="{9BEC52CF-02B5-4F1B-90B8-855831EDC7FD}" type="presParOf" srcId="{D2E24670-3989-4421-9988-97F74201CF57}" destId="{29DB43BE-3E3E-4013-AC62-B28DFA783828}" srcOrd="2" destOrd="0" presId="urn:microsoft.com/office/officeart/2005/8/layout/orgChart1"/>
    <dgm:cxn modelId="{6F7E72F0-3207-4F0A-A0F3-8FC85A130C28}" type="presParOf" srcId="{E62FEB50-EBB5-4E32-BD71-19D19D211043}" destId="{131268B0-A105-4921-8C92-9145BE55105C}" srcOrd="2" destOrd="0" presId="urn:microsoft.com/office/officeart/2005/8/layout/orgChart1"/>
    <dgm:cxn modelId="{9B9BEDDA-A653-45C3-925F-7D165460FEB7}" type="presParOf" srcId="{E62FEB50-EBB5-4E32-BD71-19D19D211043}" destId="{6AF4BD75-5B44-4C51-BC57-0304BE97E13E}" srcOrd="3" destOrd="0" presId="urn:microsoft.com/office/officeart/2005/8/layout/orgChart1"/>
    <dgm:cxn modelId="{388FB64D-E05E-42BC-9975-383FA85EC266}" type="presParOf" srcId="{6AF4BD75-5B44-4C51-BC57-0304BE97E13E}" destId="{49722190-97B3-4C4F-8AB3-FEEDE39FA726}" srcOrd="0" destOrd="0" presId="urn:microsoft.com/office/officeart/2005/8/layout/orgChart1"/>
    <dgm:cxn modelId="{72F8B6EF-2080-404B-B749-25830564DFC0}" type="presParOf" srcId="{49722190-97B3-4C4F-8AB3-FEEDE39FA726}" destId="{9637E9E1-F10F-4926-B125-AEA4D4B75C1D}" srcOrd="0" destOrd="0" presId="urn:microsoft.com/office/officeart/2005/8/layout/orgChart1"/>
    <dgm:cxn modelId="{44463966-6F0B-4112-AAF1-770A9958201C}" type="presParOf" srcId="{49722190-97B3-4C4F-8AB3-FEEDE39FA726}" destId="{A2180356-200E-486C-9519-2B54A7939304}" srcOrd="1" destOrd="0" presId="urn:microsoft.com/office/officeart/2005/8/layout/orgChart1"/>
    <dgm:cxn modelId="{C8E7623D-3BA6-4800-826D-B76F560656C5}" type="presParOf" srcId="{6AF4BD75-5B44-4C51-BC57-0304BE97E13E}" destId="{8152E707-9BCE-47BA-BCC2-F51DE815F26F}" srcOrd="1" destOrd="0" presId="urn:microsoft.com/office/officeart/2005/8/layout/orgChart1"/>
    <dgm:cxn modelId="{09CD4373-32A8-4E5D-9D3A-24BBAF4458C2}" type="presParOf" srcId="{6AF4BD75-5B44-4C51-BC57-0304BE97E13E}" destId="{883C6D4A-B6E2-4057-A2C8-57D70FC89CCE}" srcOrd="2" destOrd="0" presId="urn:microsoft.com/office/officeart/2005/8/layout/orgChart1"/>
    <dgm:cxn modelId="{8B41593D-952C-4135-B736-14EBC27DE53C}" type="presParOf" srcId="{E62FEB50-EBB5-4E32-BD71-19D19D211043}" destId="{63D593B9-361A-40F1-80BC-426AD5173896}" srcOrd="4" destOrd="0" presId="urn:microsoft.com/office/officeart/2005/8/layout/orgChart1"/>
    <dgm:cxn modelId="{9E55D972-B6E7-4935-94B8-EFFA9DF07B43}" type="presParOf" srcId="{E62FEB50-EBB5-4E32-BD71-19D19D211043}" destId="{885F43EE-47BD-4379-A1A4-BB62F0E637C2}" srcOrd="5" destOrd="0" presId="urn:microsoft.com/office/officeart/2005/8/layout/orgChart1"/>
    <dgm:cxn modelId="{FA090400-2E2B-4D91-A65F-13121EE6478E}" type="presParOf" srcId="{885F43EE-47BD-4379-A1A4-BB62F0E637C2}" destId="{8A152CB8-F9A0-43EB-A7C4-CB8DD304DE51}" srcOrd="0" destOrd="0" presId="urn:microsoft.com/office/officeart/2005/8/layout/orgChart1"/>
    <dgm:cxn modelId="{DA093792-878A-4FEB-949E-83B9786135C1}" type="presParOf" srcId="{8A152CB8-F9A0-43EB-A7C4-CB8DD304DE51}" destId="{926A09E9-DE53-4BD1-92D9-3EE9E4A3317B}" srcOrd="0" destOrd="0" presId="urn:microsoft.com/office/officeart/2005/8/layout/orgChart1"/>
    <dgm:cxn modelId="{AD3B56BF-602A-4047-A588-6139FB0F09DB}" type="presParOf" srcId="{8A152CB8-F9A0-43EB-A7C4-CB8DD304DE51}" destId="{5AE52461-0202-42FC-A622-B8BA96FE7072}" srcOrd="1" destOrd="0" presId="urn:microsoft.com/office/officeart/2005/8/layout/orgChart1"/>
    <dgm:cxn modelId="{500FC0E1-A4C3-40F5-A56E-BF9534F99648}" type="presParOf" srcId="{885F43EE-47BD-4379-A1A4-BB62F0E637C2}" destId="{9695F026-1CC9-46B6-A9F2-7C02175C7421}" srcOrd="1" destOrd="0" presId="urn:microsoft.com/office/officeart/2005/8/layout/orgChart1"/>
    <dgm:cxn modelId="{E78E379E-6A7D-4C9B-98CD-1F66D0C3AA62}" type="presParOf" srcId="{885F43EE-47BD-4379-A1A4-BB62F0E637C2}" destId="{F11FD590-3952-47AD-B444-997DBD069883}" srcOrd="2" destOrd="0" presId="urn:microsoft.com/office/officeart/2005/8/layout/orgChart1"/>
    <dgm:cxn modelId="{C41C8BDD-BBBC-4975-84A3-477B69A89655}" type="presParOf" srcId="{E62FEB50-EBB5-4E32-BD71-19D19D211043}" destId="{9158C72F-7A36-4316-85DB-04B3DB0A7CC3}" srcOrd="6" destOrd="0" presId="urn:microsoft.com/office/officeart/2005/8/layout/orgChart1"/>
    <dgm:cxn modelId="{052CE5E1-A6E7-45BA-B76C-40F8A06FAECE}" type="presParOf" srcId="{E62FEB50-EBB5-4E32-BD71-19D19D211043}" destId="{C674B596-7556-4393-A802-FB1DE807D110}" srcOrd="7" destOrd="0" presId="urn:microsoft.com/office/officeart/2005/8/layout/orgChart1"/>
    <dgm:cxn modelId="{C25EE48B-1ED7-4806-87CC-0BD5479152F3}" type="presParOf" srcId="{C674B596-7556-4393-A802-FB1DE807D110}" destId="{CFCAB5DD-AD18-45B1-B4C0-9DEA41F448FB}" srcOrd="0" destOrd="0" presId="urn:microsoft.com/office/officeart/2005/8/layout/orgChart1"/>
    <dgm:cxn modelId="{D01B863E-C775-4C3C-B537-B3AE766C7650}" type="presParOf" srcId="{CFCAB5DD-AD18-45B1-B4C0-9DEA41F448FB}" destId="{82908CF5-E787-4BAE-854A-8B4F109459A7}" srcOrd="0" destOrd="0" presId="urn:microsoft.com/office/officeart/2005/8/layout/orgChart1"/>
    <dgm:cxn modelId="{8EA7A5C5-047F-491C-98AD-0C57CDC37B93}" type="presParOf" srcId="{CFCAB5DD-AD18-45B1-B4C0-9DEA41F448FB}" destId="{7AC02D10-6457-40C0-9DED-BEC4E9172821}" srcOrd="1" destOrd="0" presId="urn:microsoft.com/office/officeart/2005/8/layout/orgChart1"/>
    <dgm:cxn modelId="{8B642525-1603-41D6-971F-813B72503652}" type="presParOf" srcId="{C674B596-7556-4393-A802-FB1DE807D110}" destId="{D013969A-086D-4EE5-8BAC-283356E2C78F}" srcOrd="1" destOrd="0" presId="urn:microsoft.com/office/officeart/2005/8/layout/orgChart1"/>
    <dgm:cxn modelId="{74A3CAD4-18C2-43D9-85F9-3582FB5B2CF2}" type="presParOf" srcId="{C674B596-7556-4393-A802-FB1DE807D110}" destId="{126F4FAB-7E13-4242-9E3C-586E5699B886}" srcOrd="2" destOrd="0" presId="urn:microsoft.com/office/officeart/2005/8/layout/orgChart1"/>
    <dgm:cxn modelId="{AEE4ADF8-1991-46A5-B2EA-7C6B630379EB}" type="presParOf" srcId="{E62FEB50-EBB5-4E32-BD71-19D19D211043}" destId="{5C7AD007-7257-48C4-BB05-4FF637134EC5}" srcOrd="8" destOrd="0" presId="urn:microsoft.com/office/officeart/2005/8/layout/orgChart1"/>
    <dgm:cxn modelId="{323E6359-D6B5-4266-A5AF-AC228CCF0BCE}" type="presParOf" srcId="{E62FEB50-EBB5-4E32-BD71-19D19D211043}" destId="{372D3E6E-13B8-4B95-90DC-5F150483959A}" srcOrd="9" destOrd="0" presId="urn:microsoft.com/office/officeart/2005/8/layout/orgChart1"/>
    <dgm:cxn modelId="{FF4B80E2-4F78-453E-AFC1-95F872FF8B2D}" type="presParOf" srcId="{372D3E6E-13B8-4B95-90DC-5F150483959A}" destId="{6FE8CE53-E0F3-4549-91BD-DAC072472ACA}" srcOrd="0" destOrd="0" presId="urn:microsoft.com/office/officeart/2005/8/layout/orgChart1"/>
    <dgm:cxn modelId="{52DD7E9D-D032-48AD-A29E-8D93105586AB}" type="presParOf" srcId="{6FE8CE53-E0F3-4549-91BD-DAC072472ACA}" destId="{CD7D2EB6-7269-4814-8B21-67F992D4B07D}" srcOrd="0" destOrd="0" presId="urn:microsoft.com/office/officeart/2005/8/layout/orgChart1"/>
    <dgm:cxn modelId="{F111CC6A-FDDF-49DC-A89A-CBF57BFB3FB6}" type="presParOf" srcId="{6FE8CE53-E0F3-4549-91BD-DAC072472ACA}" destId="{7A568A15-BA9A-4FFD-A8CD-B6D42F7EED51}" srcOrd="1" destOrd="0" presId="urn:microsoft.com/office/officeart/2005/8/layout/orgChart1"/>
    <dgm:cxn modelId="{E5B61CD4-B84F-4B1A-8D0E-50A566898816}" type="presParOf" srcId="{372D3E6E-13B8-4B95-90DC-5F150483959A}" destId="{6AB8B6F2-03BF-4FC6-B536-31EB6138C050}" srcOrd="1" destOrd="0" presId="urn:microsoft.com/office/officeart/2005/8/layout/orgChart1"/>
    <dgm:cxn modelId="{A0909C95-8A1D-4F8A-B7BC-ADC372F0B5AB}" type="presParOf" srcId="{372D3E6E-13B8-4B95-90DC-5F150483959A}" destId="{6AA4348D-6585-45A5-96E0-9F56F82922A8}" srcOrd="2" destOrd="0" presId="urn:microsoft.com/office/officeart/2005/8/layout/orgChart1"/>
    <dgm:cxn modelId="{304CA384-FFAF-4954-9A00-B05285FE0FF5}" type="presParOf" srcId="{966FC2A9-78B0-41BD-B4D4-24BE3F956CF9}" destId="{B6BF2EE3-FEB0-480E-8883-3F8730E2EF18}" srcOrd="2" destOrd="0" presId="urn:microsoft.com/office/officeart/2005/8/layout/orgChart1"/>
    <dgm:cxn modelId="{D38B9D85-8BE9-4031-BF11-1E5381C5F48C}" type="presParOf" srcId="{5B7A7876-6E5E-4AA8-A9CE-53D4296AFE5B}" destId="{8CBFD37B-D8BA-40BD-8CCD-85DBC27EAE3D}" srcOrd="8" destOrd="0" presId="urn:microsoft.com/office/officeart/2005/8/layout/orgChart1"/>
    <dgm:cxn modelId="{A2B35D0D-ED02-41C2-9F03-91C8C4A7EF57}" type="presParOf" srcId="{5B7A7876-6E5E-4AA8-A9CE-53D4296AFE5B}" destId="{1DDDA1E5-19FC-4598-9651-160D6DC10860}" srcOrd="9" destOrd="0" presId="urn:microsoft.com/office/officeart/2005/8/layout/orgChart1"/>
    <dgm:cxn modelId="{7881D5C2-9AB6-47C2-BB24-A5B83D014D6D}" type="presParOf" srcId="{1DDDA1E5-19FC-4598-9651-160D6DC10860}" destId="{D8996710-AB30-47C1-AF5E-13BA05369987}" srcOrd="0" destOrd="0" presId="urn:microsoft.com/office/officeart/2005/8/layout/orgChart1"/>
    <dgm:cxn modelId="{611DF6DB-87AA-43D3-BB17-8FB428E46AF4}" type="presParOf" srcId="{D8996710-AB30-47C1-AF5E-13BA05369987}" destId="{ABAF8A53-4B62-4145-9489-B3CA599F5FAF}" srcOrd="0" destOrd="0" presId="urn:microsoft.com/office/officeart/2005/8/layout/orgChart1"/>
    <dgm:cxn modelId="{EF118DB3-1263-4179-BDD5-574C687F2D56}" type="presParOf" srcId="{D8996710-AB30-47C1-AF5E-13BA05369987}" destId="{0F512286-B0DA-462E-9919-AEFA87E9026B}" srcOrd="1" destOrd="0" presId="urn:microsoft.com/office/officeart/2005/8/layout/orgChart1"/>
    <dgm:cxn modelId="{E7DC5AAE-BA76-410B-BA2D-A26402BBA31F}" type="presParOf" srcId="{1DDDA1E5-19FC-4598-9651-160D6DC10860}" destId="{5AE5AC0A-1C73-4A39-AEB3-9F2DCDE4342A}" srcOrd="1" destOrd="0" presId="urn:microsoft.com/office/officeart/2005/8/layout/orgChart1"/>
    <dgm:cxn modelId="{1AD19BBD-C902-4B18-BE94-942FF95B909B}" type="presParOf" srcId="{1DDDA1E5-19FC-4598-9651-160D6DC10860}" destId="{E64797D3-2AFD-4B56-A445-0CBA00F8ED35}" srcOrd="2" destOrd="0" presId="urn:microsoft.com/office/officeart/2005/8/layout/orgChart1"/>
    <dgm:cxn modelId="{B2A36897-472C-4155-A618-209A0C92B919}" type="presParOf" srcId="{0404F903-E1C5-4FE8-8AE9-4FB0DEDFCC5C}" destId="{ED4E5002-918B-42CC-93EA-F205722DD781}" srcOrd="2" destOrd="0" presId="urn:microsoft.com/office/officeart/2005/8/layout/orgChart1"/>
    <dgm:cxn modelId="{F77DB390-5077-47D7-AE07-0C4C7C0451BE}" type="presParOf" srcId="{BF09E61E-359E-450C-9181-425BD3C8FF55}" destId="{87E36BD2-7566-4701-825A-CF175E257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E1E8E-E1F8-4424-89E4-AF6462C90EE5}">
      <dsp:nvSpPr>
        <dsp:cNvPr id="0" name=""/>
        <dsp:cNvSpPr/>
      </dsp:nvSpPr>
      <dsp:spPr>
        <a:xfrm>
          <a:off x="4310756" y="52941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总工程师</a:t>
          </a:r>
          <a:endParaRPr lang="zh-CN" altLang="en-US" sz="1200" kern="1200" dirty="0"/>
        </a:p>
      </dsp:txBody>
      <dsp:txXfrm>
        <a:off x="4329768" y="71953"/>
        <a:ext cx="935676" cy="611109"/>
      </dsp:txXfrm>
    </dsp:sp>
    <dsp:sp modelId="{8FC3EED2-1DAC-4860-9F62-07ED11DCDB09}">
      <dsp:nvSpPr>
        <dsp:cNvPr id="0" name=""/>
        <dsp:cNvSpPr/>
      </dsp:nvSpPr>
      <dsp:spPr>
        <a:xfrm>
          <a:off x="4164701" y="702075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632905" y="0"/>
              </a:moveTo>
              <a:lnTo>
                <a:pt x="632905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8B9FE-9798-46EC-BEAB-7C56A977B8C8}">
      <dsp:nvSpPr>
        <dsp:cNvPr id="0" name=""/>
        <dsp:cNvSpPr/>
      </dsp:nvSpPr>
      <dsp:spPr>
        <a:xfrm>
          <a:off x="3677851" y="961728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Asst. 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助理总工</a:t>
          </a:r>
          <a:endParaRPr lang="zh-CN" altLang="en-US" sz="1200" kern="1200" dirty="0"/>
        </a:p>
      </dsp:txBody>
      <dsp:txXfrm>
        <a:off x="3696863" y="980740"/>
        <a:ext cx="935676" cy="611109"/>
      </dsp:txXfrm>
    </dsp:sp>
    <dsp:sp modelId="{44CA7F09-33FE-430A-BF4D-3A27C810D33D}">
      <dsp:nvSpPr>
        <dsp:cNvPr id="0" name=""/>
        <dsp:cNvSpPr/>
      </dsp:nvSpPr>
      <dsp:spPr>
        <a:xfrm>
          <a:off x="626563" y="1610862"/>
          <a:ext cx="3538137" cy="259653"/>
        </a:xfrm>
        <a:custGeom>
          <a:avLst/>
          <a:gdLst/>
          <a:ahLst/>
          <a:cxnLst/>
          <a:rect l="0" t="0" r="0" b="0"/>
          <a:pathLst>
            <a:path>
              <a:moveTo>
                <a:pt x="3538137" y="0"/>
              </a:moveTo>
              <a:lnTo>
                <a:pt x="3538137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ED59D-C18A-4CA0-94E7-0877446BD244}">
      <dsp:nvSpPr>
        <dsp:cNvPr id="0" name=""/>
        <dsp:cNvSpPr/>
      </dsp:nvSpPr>
      <dsp:spPr>
        <a:xfrm>
          <a:off x="2202" y="1870516"/>
          <a:ext cx="1248722" cy="57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Duty Engineer </a:t>
          </a:r>
          <a:r>
            <a:rPr lang="zh-CN" altLang="en-US" sz="1100" kern="1200" dirty="0" smtClean="0">
              <a:latin typeface="Georgia" pitchFamily="18" charset="0"/>
            </a:rPr>
            <a:t>机修值班工程师</a:t>
          </a:r>
          <a:endParaRPr lang="zh-CN" altLang="en-US" sz="1100" kern="1200" dirty="0"/>
        </a:p>
      </dsp:txBody>
      <dsp:txXfrm>
        <a:off x="19123" y="1887437"/>
        <a:ext cx="1214880" cy="543899"/>
      </dsp:txXfrm>
    </dsp:sp>
    <dsp:sp modelId="{97CCDA4A-E538-4A67-92C6-555691DCEE87}">
      <dsp:nvSpPr>
        <dsp:cNvPr id="0" name=""/>
        <dsp:cNvSpPr/>
      </dsp:nvSpPr>
      <dsp:spPr>
        <a:xfrm>
          <a:off x="580843" y="2448258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189F-1D95-4ED9-A20C-7715494991A4}">
      <dsp:nvSpPr>
        <dsp:cNvPr id="0" name=""/>
        <dsp:cNvSpPr/>
      </dsp:nvSpPr>
      <dsp:spPr>
        <a:xfrm>
          <a:off x="139713" y="2707911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Supervisor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机修</a:t>
          </a:r>
          <a:r>
            <a:rPr lang="zh-CN" altLang="en-US" sz="1200" kern="1200" dirty="0" smtClean="0"/>
            <a:t>主管</a:t>
          </a:r>
          <a:endParaRPr lang="zh-CN" altLang="en-US" sz="1200" kern="1200" dirty="0"/>
        </a:p>
      </dsp:txBody>
      <dsp:txXfrm>
        <a:off x="158725" y="2726923"/>
        <a:ext cx="935676" cy="611109"/>
      </dsp:txXfrm>
    </dsp:sp>
    <dsp:sp modelId="{DBCE9F05-3027-458A-9451-5369734F8E89}">
      <dsp:nvSpPr>
        <dsp:cNvPr id="0" name=""/>
        <dsp:cNvSpPr/>
      </dsp:nvSpPr>
      <dsp:spPr>
        <a:xfrm>
          <a:off x="580843" y="3357045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6AC99-A949-4EC3-8F6C-84A4CE06E505}">
      <dsp:nvSpPr>
        <dsp:cNvPr id="0" name=""/>
        <dsp:cNvSpPr/>
      </dsp:nvSpPr>
      <dsp:spPr>
        <a:xfrm>
          <a:off x="139713" y="3616698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Mechanic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机修工</a:t>
          </a:r>
          <a:endParaRPr lang="en-US" altLang="zh-CN" sz="1200" kern="1200" dirty="0" smtClean="0">
            <a:latin typeface="Georg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 dirty="0"/>
        </a:p>
      </dsp:txBody>
      <dsp:txXfrm>
        <a:off x="158725" y="3635710"/>
        <a:ext cx="935676" cy="611109"/>
      </dsp:txXfrm>
    </dsp:sp>
    <dsp:sp modelId="{6A034BD1-FFA1-4C4F-9BE3-F1FF669E30A8}">
      <dsp:nvSpPr>
        <dsp:cNvPr id="0" name=""/>
        <dsp:cNvSpPr/>
      </dsp:nvSpPr>
      <dsp:spPr>
        <a:xfrm>
          <a:off x="580843" y="4265832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605F0-59AF-4A3B-8E08-45D1620A9F70}">
      <dsp:nvSpPr>
        <dsp:cNvPr id="0" name=""/>
        <dsp:cNvSpPr/>
      </dsp:nvSpPr>
      <dsp:spPr>
        <a:xfrm>
          <a:off x="99894" y="4525485"/>
          <a:ext cx="1053339" cy="646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厨房、洗衣房</a:t>
          </a:r>
          <a:endParaRPr lang="en-US" altLang="zh-CN" sz="1100" kern="1200" dirty="0" smtClean="0">
            <a:latin typeface="Georgia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管道、泳池</a:t>
          </a:r>
        </a:p>
      </dsp:txBody>
      <dsp:txXfrm>
        <a:off x="118817" y="4544408"/>
        <a:ext cx="1015493" cy="608243"/>
      </dsp:txXfrm>
    </dsp:sp>
    <dsp:sp modelId="{EA32CEE1-FB03-4E28-998D-DA795D5E89D5}">
      <dsp:nvSpPr>
        <dsp:cNvPr id="0" name=""/>
        <dsp:cNvSpPr/>
      </dsp:nvSpPr>
      <dsp:spPr>
        <a:xfrm>
          <a:off x="2565099" y="1610862"/>
          <a:ext cx="1599602" cy="259653"/>
        </a:xfrm>
        <a:custGeom>
          <a:avLst/>
          <a:gdLst/>
          <a:ahLst/>
          <a:cxnLst/>
          <a:rect l="0" t="0" r="0" b="0"/>
          <a:pathLst>
            <a:path>
              <a:moveTo>
                <a:pt x="1599602" y="0"/>
              </a:moveTo>
              <a:lnTo>
                <a:pt x="1599602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41168-C2AA-4531-888B-28AFC16E475F}">
      <dsp:nvSpPr>
        <dsp:cNvPr id="0" name=""/>
        <dsp:cNvSpPr/>
      </dsp:nvSpPr>
      <dsp:spPr>
        <a:xfrm>
          <a:off x="1866303" y="1870516"/>
          <a:ext cx="1397591" cy="606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Duty 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强电值班工程师</a:t>
          </a:r>
          <a:endParaRPr lang="zh-CN" altLang="en-US" sz="1100" kern="1200" dirty="0"/>
        </a:p>
      </dsp:txBody>
      <dsp:txXfrm>
        <a:off x="1884075" y="1888288"/>
        <a:ext cx="1362047" cy="571220"/>
      </dsp:txXfrm>
    </dsp:sp>
    <dsp:sp modelId="{6CEF43D2-30D3-4B41-8EE8-26EE87EA1464}">
      <dsp:nvSpPr>
        <dsp:cNvPr id="0" name=""/>
        <dsp:cNvSpPr/>
      </dsp:nvSpPr>
      <dsp:spPr>
        <a:xfrm>
          <a:off x="1932193" y="2477280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632905" y="0"/>
              </a:moveTo>
              <a:lnTo>
                <a:pt x="632905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EF78-83D9-48A6-8178-CE2BB0726437}">
      <dsp:nvSpPr>
        <dsp:cNvPr id="0" name=""/>
        <dsp:cNvSpPr/>
      </dsp:nvSpPr>
      <dsp:spPr>
        <a:xfrm>
          <a:off x="1445343" y="2736934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Supervisor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强电主管</a:t>
          </a:r>
          <a:endParaRPr lang="zh-CN" altLang="en-US" sz="1200" kern="1200" dirty="0"/>
        </a:p>
      </dsp:txBody>
      <dsp:txXfrm>
        <a:off x="1464355" y="2755946"/>
        <a:ext cx="935676" cy="611109"/>
      </dsp:txXfrm>
    </dsp:sp>
    <dsp:sp modelId="{220CE4E8-0B0B-47CA-9A28-E5FE23CF5815}">
      <dsp:nvSpPr>
        <dsp:cNvPr id="0" name=""/>
        <dsp:cNvSpPr/>
      </dsp:nvSpPr>
      <dsp:spPr>
        <a:xfrm>
          <a:off x="1886473" y="3386067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D7F3D-EC3B-4CDE-A83F-B31D17984DA3}">
      <dsp:nvSpPr>
        <dsp:cNvPr id="0" name=""/>
        <dsp:cNvSpPr/>
      </dsp:nvSpPr>
      <dsp:spPr>
        <a:xfrm>
          <a:off x="1445343" y="3645721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Georgia" pitchFamily="18" charset="0"/>
            </a:rPr>
            <a:t>Electrical Technician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强</a:t>
          </a:r>
          <a:r>
            <a:rPr lang="zh-CN" altLang="en-US" sz="1100" kern="1200" dirty="0" smtClean="0"/>
            <a:t>电工</a:t>
          </a:r>
          <a:endParaRPr lang="zh-CN" altLang="en-US" sz="1100" kern="1200" dirty="0" smtClean="0">
            <a:latin typeface="Georgia" pitchFamily="18" charset="0"/>
          </a:endParaRPr>
        </a:p>
      </dsp:txBody>
      <dsp:txXfrm>
        <a:off x="1464355" y="3664733"/>
        <a:ext cx="935676" cy="611109"/>
      </dsp:txXfrm>
    </dsp:sp>
    <dsp:sp modelId="{747A9795-A7F2-42F5-A895-61F00187B0E2}">
      <dsp:nvSpPr>
        <dsp:cNvPr id="0" name=""/>
        <dsp:cNvSpPr/>
      </dsp:nvSpPr>
      <dsp:spPr>
        <a:xfrm>
          <a:off x="1877029" y="4294855"/>
          <a:ext cx="91440" cy="212428"/>
        </a:xfrm>
        <a:custGeom>
          <a:avLst/>
          <a:gdLst/>
          <a:ahLst/>
          <a:cxnLst/>
          <a:rect l="0" t="0" r="0" b="0"/>
          <a:pathLst>
            <a:path>
              <a:moveTo>
                <a:pt x="55164" y="0"/>
              </a:moveTo>
              <a:lnTo>
                <a:pt x="55164" y="106214"/>
              </a:lnTo>
              <a:lnTo>
                <a:pt x="45720" y="106214"/>
              </a:lnTo>
              <a:lnTo>
                <a:pt x="45720" y="212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CA958-ABE5-41FB-96B7-788B30593B71}">
      <dsp:nvSpPr>
        <dsp:cNvPr id="0" name=""/>
        <dsp:cNvSpPr/>
      </dsp:nvSpPr>
      <dsp:spPr>
        <a:xfrm>
          <a:off x="1435898" y="4507284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电梯</a:t>
          </a:r>
        </a:p>
      </dsp:txBody>
      <dsp:txXfrm>
        <a:off x="1454910" y="4526296"/>
        <a:ext cx="935676" cy="611109"/>
      </dsp:txXfrm>
    </dsp:sp>
    <dsp:sp modelId="{6BA9EB56-A2BF-44C1-9549-79D050B2EC92}">
      <dsp:nvSpPr>
        <dsp:cNvPr id="0" name=""/>
        <dsp:cNvSpPr/>
      </dsp:nvSpPr>
      <dsp:spPr>
        <a:xfrm>
          <a:off x="2565099" y="2477280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632905" y="129826"/>
              </a:lnTo>
              <a:lnTo>
                <a:pt x="632905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453F3-7B80-474F-9633-B19CA14D4AC7}">
      <dsp:nvSpPr>
        <dsp:cNvPr id="0" name=""/>
        <dsp:cNvSpPr/>
      </dsp:nvSpPr>
      <dsp:spPr>
        <a:xfrm>
          <a:off x="2711154" y="2736934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Supervisor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弱电主管</a:t>
          </a:r>
          <a:endParaRPr lang="zh-CN" altLang="en-US" sz="1200" kern="1200" dirty="0"/>
        </a:p>
      </dsp:txBody>
      <dsp:txXfrm>
        <a:off x="2730166" y="2755946"/>
        <a:ext cx="935676" cy="611109"/>
      </dsp:txXfrm>
    </dsp:sp>
    <dsp:sp modelId="{F3471E32-71ED-43E3-92CA-9F57C4720D93}">
      <dsp:nvSpPr>
        <dsp:cNvPr id="0" name=""/>
        <dsp:cNvSpPr/>
      </dsp:nvSpPr>
      <dsp:spPr>
        <a:xfrm>
          <a:off x="3152284" y="3386067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EED9C-DF73-4C19-9BDD-0F92A07DB62D}">
      <dsp:nvSpPr>
        <dsp:cNvPr id="0" name=""/>
        <dsp:cNvSpPr/>
      </dsp:nvSpPr>
      <dsp:spPr>
        <a:xfrm>
          <a:off x="2711154" y="3645721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Electronics Technician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弱电工</a:t>
          </a:r>
          <a:endParaRPr lang="zh-CN" altLang="en-US" sz="1200" kern="1200" dirty="0"/>
        </a:p>
      </dsp:txBody>
      <dsp:txXfrm>
        <a:off x="2730166" y="3664733"/>
        <a:ext cx="935676" cy="611109"/>
      </dsp:txXfrm>
    </dsp:sp>
    <dsp:sp modelId="{BB99A262-A7A8-49F3-8518-285FF62AF433}">
      <dsp:nvSpPr>
        <dsp:cNvPr id="0" name=""/>
        <dsp:cNvSpPr/>
      </dsp:nvSpPr>
      <dsp:spPr>
        <a:xfrm>
          <a:off x="3152284" y="4294855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1D63B-7BDD-4F54-8A58-4051D98A7CF5}">
      <dsp:nvSpPr>
        <dsp:cNvPr id="0" name=""/>
        <dsp:cNvSpPr/>
      </dsp:nvSpPr>
      <dsp:spPr>
        <a:xfrm>
          <a:off x="2711154" y="4554508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音响、灯光</a:t>
          </a:r>
          <a:endParaRPr lang="en-US" altLang="zh-CN" sz="1200" kern="1200" dirty="0" smtClean="0">
            <a:latin typeface="Georg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消防</a:t>
          </a:r>
        </a:p>
      </dsp:txBody>
      <dsp:txXfrm>
        <a:off x="2730166" y="4573520"/>
        <a:ext cx="935676" cy="611109"/>
      </dsp:txXfrm>
    </dsp:sp>
    <dsp:sp modelId="{9AA06EEF-3672-4E8F-8ABA-7EFB1AD0B7F2}">
      <dsp:nvSpPr>
        <dsp:cNvPr id="0" name=""/>
        <dsp:cNvSpPr/>
      </dsp:nvSpPr>
      <dsp:spPr>
        <a:xfrm>
          <a:off x="4164701" y="1610862"/>
          <a:ext cx="1003108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1003108" y="129826"/>
              </a:lnTo>
              <a:lnTo>
                <a:pt x="1003108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74004-C0F4-4446-9FF2-2490DCE4AF28}">
      <dsp:nvSpPr>
        <dsp:cNvPr id="0" name=""/>
        <dsp:cNvSpPr/>
      </dsp:nvSpPr>
      <dsp:spPr>
        <a:xfrm>
          <a:off x="4551920" y="1870516"/>
          <a:ext cx="1231779" cy="60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Duty Engineer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装修值班工程师</a:t>
          </a:r>
          <a:endParaRPr lang="zh-CN" altLang="en-US" sz="1100" kern="1200" dirty="0"/>
        </a:p>
      </dsp:txBody>
      <dsp:txXfrm>
        <a:off x="4569706" y="1888302"/>
        <a:ext cx="1196207" cy="571692"/>
      </dsp:txXfrm>
    </dsp:sp>
    <dsp:sp modelId="{B77F0E84-8FBF-4E53-BF16-D9FF1DDAD819}">
      <dsp:nvSpPr>
        <dsp:cNvPr id="0" name=""/>
        <dsp:cNvSpPr/>
      </dsp:nvSpPr>
      <dsp:spPr>
        <a:xfrm>
          <a:off x="4463815" y="2477780"/>
          <a:ext cx="703995" cy="259653"/>
        </a:xfrm>
        <a:custGeom>
          <a:avLst/>
          <a:gdLst/>
          <a:ahLst/>
          <a:cxnLst/>
          <a:rect l="0" t="0" r="0" b="0"/>
          <a:pathLst>
            <a:path>
              <a:moveTo>
                <a:pt x="703995" y="0"/>
              </a:moveTo>
              <a:lnTo>
                <a:pt x="703995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EE354-E27C-49ED-99CB-A7602A40B527}">
      <dsp:nvSpPr>
        <dsp:cNvPr id="0" name=""/>
        <dsp:cNvSpPr/>
      </dsp:nvSpPr>
      <dsp:spPr>
        <a:xfrm>
          <a:off x="3976965" y="2737434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Ken Fix It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万能工</a:t>
          </a:r>
          <a:endParaRPr lang="zh-CN" altLang="en-US" sz="1200" kern="1200" dirty="0"/>
        </a:p>
      </dsp:txBody>
      <dsp:txXfrm>
        <a:off x="3995977" y="2756446"/>
        <a:ext cx="935676" cy="611109"/>
      </dsp:txXfrm>
    </dsp:sp>
    <dsp:sp modelId="{6414B7CE-F50B-400D-B386-ECA1547C95D7}">
      <dsp:nvSpPr>
        <dsp:cNvPr id="0" name=""/>
        <dsp:cNvSpPr/>
      </dsp:nvSpPr>
      <dsp:spPr>
        <a:xfrm>
          <a:off x="4418095" y="3386567"/>
          <a:ext cx="91440" cy="2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7759A-A16C-4310-918E-B1EEA158B738}">
      <dsp:nvSpPr>
        <dsp:cNvPr id="0" name=""/>
        <dsp:cNvSpPr/>
      </dsp:nvSpPr>
      <dsp:spPr>
        <a:xfrm>
          <a:off x="3976965" y="3646221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大修房</a:t>
          </a:r>
        </a:p>
      </dsp:txBody>
      <dsp:txXfrm>
        <a:off x="3995977" y="3665233"/>
        <a:ext cx="935676" cy="611109"/>
      </dsp:txXfrm>
    </dsp:sp>
    <dsp:sp modelId="{A5E81DA1-122F-4E8E-98EA-A0A52E6F2069}">
      <dsp:nvSpPr>
        <dsp:cNvPr id="0" name=""/>
        <dsp:cNvSpPr/>
      </dsp:nvSpPr>
      <dsp:spPr>
        <a:xfrm>
          <a:off x="5167810" y="2477780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632905" y="129826"/>
              </a:lnTo>
              <a:lnTo>
                <a:pt x="632905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C0CD7-DB42-4871-80EF-562CF5189B16}">
      <dsp:nvSpPr>
        <dsp:cNvPr id="0" name=""/>
        <dsp:cNvSpPr/>
      </dsp:nvSpPr>
      <dsp:spPr>
        <a:xfrm>
          <a:off x="5242775" y="2737434"/>
          <a:ext cx="1115880" cy="58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latin typeface="Georgia" pitchFamily="18" charset="0"/>
            </a:rPr>
            <a:t>Carpenter &amp; Painter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latin typeface="Georgia" pitchFamily="18" charset="0"/>
            </a:rPr>
            <a:t>木工及油漆工</a:t>
          </a:r>
          <a:r>
            <a:rPr lang="en-US" altLang="zh-CN" sz="1100" kern="1200" dirty="0" smtClean="0">
              <a:latin typeface="Georgia" pitchFamily="18" charset="0"/>
            </a:rPr>
            <a:t> </a:t>
          </a:r>
          <a:endParaRPr lang="zh-CN" altLang="en-US" sz="1100" kern="1200" dirty="0"/>
        </a:p>
      </dsp:txBody>
      <dsp:txXfrm>
        <a:off x="5259828" y="2754487"/>
        <a:ext cx="1081774" cy="548140"/>
      </dsp:txXfrm>
    </dsp:sp>
    <dsp:sp modelId="{DE688051-D3C3-4542-BBE9-AC45211C3BA9}">
      <dsp:nvSpPr>
        <dsp:cNvPr id="0" name=""/>
        <dsp:cNvSpPr/>
      </dsp:nvSpPr>
      <dsp:spPr>
        <a:xfrm>
          <a:off x="4164701" y="1610862"/>
          <a:ext cx="3605819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3605819" y="129826"/>
              </a:lnTo>
              <a:lnTo>
                <a:pt x="3605819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A3207-B93E-47A5-9896-9FE4F62567E8}">
      <dsp:nvSpPr>
        <dsp:cNvPr id="0" name=""/>
        <dsp:cNvSpPr/>
      </dsp:nvSpPr>
      <dsp:spPr>
        <a:xfrm>
          <a:off x="7213842" y="1870516"/>
          <a:ext cx="1113358" cy="67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Supervisor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空调主管</a:t>
          </a:r>
          <a:endParaRPr lang="zh-CN" altLang="en-US" sz="1100" kern="1200" dirty="0"/>
        </a:p>
      </dsp:txBody>
      <dsp:txXfrm>
        <a:off x="7233707" y="1890381"/>
        <a:ext cx="1073628" cy="638504"/>
      </dsp:txXfrm>
    </dsp:sp>
    <dsp:sp modelId="{1E8E468F-B0ED-4AD4-AA70-453C21E2CAE8}">
      <dsp:nvSpPr>
        <dsp:cNvPr id="0" name=""/>
        <dsp:cNvSpPr/>
      </dsp:nvSpPr>
      <dsp:spPr>
        <a:xfrm>
          <a:off x="7137616" y="2548750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632905" y="0"/>
              </a:moveTo>
              <a:lnTo>
                <a:pt x="632905" y="129826"/>
              </a:lnTo>
              <a:lnTo>
                <a:pt x="0" y="129826"/>
              </a:lnTo>
              <a:lnTo>
                <a:pt x="0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B2957-3551-4B96-A9D5-716C8FA0C0C2}">
      <dsp:nvSpPr>
        <dsp:cNvPr id="0" name=""/>
        <dsp:cNvSpPr/>
      </dsp:nvSpPr>
      <dsp:spPr>
        <a:xfrm>
          <a:off x="6650766" y="2808403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HVAC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baseline="0" dirty="0" smtClean="0">
              <a:latin typeface="Georgia" pitchFamily="18" charset="0"/>
            </a:rPr>
            <a:t>空调工</a:t>
          </a:r>
          <a:endParaRPr lang="zh-CN" altLang="en-US" sz="1200" kern="1200" dirty="0"/>
        </a:p>
      </dsp:txBody>
      <dsp:txXfrm>
        <a:off x="6669778" y="2827415"/>
        <a:ext cx="935676" cy="611109"/>
      </dsp:txXfrm>
    </dsp:sp>
    <dsp:sp modelId="{98B79753-5016-4AA5-815C-8E54B37D5585}">
      <dsp:nvSpPr>
        <dsp:cNvPr id="0" name=""/>
        <dsp:cNvSpPr/>
      </dsp:nvSpPr>
      <dsp:spPr>
        <a:xfrm>
          <a:off x="7770521" y="2548750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632905" y="129826"/>
              </a:lnTo>
              <a:lnTo>
                <a:pt x="632905" y="2596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D6820-5AC7-4BA5-8AC4-18F7429EEACD}">
      <dsp:nvSpPr>
        <dsp:cNvPr id="0" name=""/>
        <dsp:cNvSpPr/>
      </dsp:nvSpPr>
      <dsp:spPr>
        <a:xfrm>
          <a:off x="7916576" y="2808403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Boiler men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锅炉工</a:t>
          </a:r>
          <a:endParaRPr lang="zh-CN" altLang="en-US" sz="1200" kern="1200" dirty="0"/>
        </a:p>
      </dsp:txBody>
      <dsp:txXfrm>
        <a:off x="7935588" y="2827415"/>
        <a:ext cx="935676" cy="611109"/>
      </dsp:txXfrm>
    </dsp:sp>
    <dsp:sp modelId="{894B385E-6DAB-4DD5-AD22-B97E0D51C085}">
      <dsp:nvSpPr>
        <dsp:cNvPr id="0" name=""/>
        <dsp:cNvSpPr/>
      </dsp:nvSpPr>
      <dsp:spPr>
        <a:xfrm>
          <a:off x="4797607" y="702075"/>
          <a:ext cx="632905" cy="2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26"/>
              </a:lnTo>
              <a:lnTo>
                <a:pt x="632905" y="129826"/>
              </a:lnTo>
              <a:lnTo>
                <a:pt x="632905" y="259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79AC3-2AD9-4132-899B-99329AD1A0B0}">
      <dsp:nvSpPr>
        <dsp:cNvPr id="0" name=""/>
        <dsp:cNvSpPr/>
      </dsp:nvSpPr>
      <dsp:spPr>
        <a:xfrm>
          <a:off x="4943662" y="961728"/>
          <a:ext cx="973700" cy="6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Georgia" pitchFamily="18" charset="0"/>
            </a:rPr>
            <a:t>Admin Asst.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Georgia" pitchFamily="18" charset="0"/>
            </a:rPr>
            <a:t>行政助理</a:t>
          </a:r>
          <a:r>
            <a:rPr lang="en-US" altLang="zh-CN" sz="1200" kern="1200" dirty="0" smtClean="0">
              <a:latin typeface="Georgia" pitchFamily="18" charset="0"/>
            </a:rPr>
            <a:t> </a:t>
          </a:r>
          <a:endParaRPr lang="zh-CN" altLang="en-US" sz="1200" kern="1200" dirty="0"/>
        </a:p>
      </dsp:txBody>
      <dsp:txXfrm>
        <a:off x="4962674" y="980740"/>
        <a:ext cx="935676" cy="611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33ED-B533-44D5-9EC4-CB0874D04DAE}">
      <dsp:nvSpPr>
        <dsp:cNvPr id="0" name=""/>
        <dsp:cNvSpPr/>
      </dsp:nvSpPr>
      <dsp:spPr>
        <a:xfrm>
          <a:off x="0" y="936102"/>
          <a:ext cx="1384101" cy="1384101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17780" rIns="76172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1400" b="1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KPI</a:t>
          </a:r>
          <a:endParaRPr lang="zh-CN" altLang="zh-CN" sz="1600" b="1" kern="1200" dirty="0" smtClean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1282127"/>
        <a:ext cx="1038076" cy="692051"/>
      </dsp:txXfrm>
    </dsp:sp>
    <dsp:sp modelId="{5B119CA9-177F-43EC-BDDF-0874AEC9E7FA}">
      <dsp:nvSpPr>
        <dsp:cNvPr id="0" name=""/>
        <dsp:cNvSpPr/>
      </dsp:nvSpPr>
      <dsp:spPr>
        <a:xfrm>
          <a:off x="1111746" y="928129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LRA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喜达屋品牌审计</a:t>
          </a: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 </a:t>
          </a:r>
          <a:endParaRPr lang="en-US" altLang="zh-CN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1314443" y="1130826"/>
        <a:ext cx="978707" cy="978707"/>
      </dsp:txXfrm>
    </dsp:sp>
    <dsp:sp modelId="{E32BFAF0-D074-4A34-AEB6-5A04B3E74A84}">
      <dsp:nvSpPr>
        <dsp:cNvPr id="0" name=""/>
        <dsp:cNvSpPr/>
      </dsp:nvSpPr>
      <dsp:spPr>
        <a:xfrm>
          <a:off x="2219027" y="928129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LQA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奢华品牌服务标准审计</a:t>
          </a:r>
          <a:endParaRPr lang="en-US" altLang="zh-CN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2421724" y="1130826"/>
        <a:ext cx="978707" cy="978707"/>
      </dsp:txXfrm>
    </dsp:sp>
    <dsp:sp modelId="{F7282054-0949-415F-963A-34C5239ECAF7}">
      <dsp:nvSpPr>
        <dsp:cNvPr id="0" name=""/>
        <dsp:cNvSpPr/>
      </dsp:nvSpPr>
      <dsp:spPr>
        <a:xfrm>
          <a:off x="3326308" y="928129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EHC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食品卫生安全审计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3529005" y="1130826"/>
        <a:ext cx="978707" cy="978707"/>
      </dsp:txXfrm>
    </dsp:sp>
    <dsp:sp modelId="{656DE61C-0A71-4BF6-A4F5-2E25039BC59E}">
      <dsp:nvSpPr>
        <dsp:cNvPr id="0" name=""/>
        <dsp:cNvSpPr/>
      </dsp:nvSpPr>
      <dsp:spPr>
        <a:xfrm>
          <a:off x="4433589" y="928129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GEI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宾客满意度指数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4636286" y="1130826"/>
        <a:ext cx="978707" cy="978707"/>
      </dsp:txXfrm>
    </dsp:sp>
    <dsp:sp modelId="{5EE5534E-8EBE-47A4-A77E-5D6A38EBDD19}">
      <dsp:nvSpPr>
        <dsp:cNvPr id="0" name=""/>
        <dsp:cNvSpPr/>
      </dsp:nvSpPr>
      <dsp:spPr>
        <a:xfrm>
          <a:off x="5580113" y="936102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OCC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住房率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5782810" y="1138799"/>
        <a:ext cx="978707" cy="978707"/>
      </dsp:txXfrm>
    </dsp:sp>
    <dsp:sp modelId="{646560AB-4E99-4747-821D-48C3D2D4953C}">
      <dsp:nvSpPr>
        <dsp:cNvPr id="0" name=""/>
        <dsp:cNvSpPr/>
      </dsp:nvSpPr>
      <dsp:spPr>
        <a:xfrm>
          <a:off x="6660232" y="936102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GOP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毛利润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6862929" y="1138799"/>
        <a:ext cx="978707" cy="978707"/>
      </dsp:txXfrm>
    </dsp:sp>
    <dsp:sp modelId="{02979894-B2B3-408B-9E4B-B35B3B39514E}">
      <dsp:nvSpPr>
        <dsp:cNvPr id="0" name=""/>
        <dsp:cNvSpPr/>
      </dsp:nvSpPr>
      <dsp:spPr>
        <a:xfrm>
          <a:off x="7755433" y="928129"/>
          <a:ext cx="1384101" cy="13841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STAR VOICE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  <a:cs typeface="+mn-cs"/>
            </a:rPr>
            <a:t>员工心声调查</a:t>
          </a:r>
          <a:endParaRPr lang="zh-CN" altLang="en-US" sz="1600" b="1" kern="1200" dirty="0">
            <a:ln>
              <a:solidFill>
                <a:schemeClr val="accent1"/>
              </a:solidFill>
            </a:ln>
            <a:solidFill>
              <a:schemeClr val="tx1"/>
            </a:solidFill>
            <a:latin typeface="华文楷体" pitchFamily="2" charset="-122"/>
            <a:ea typeface="华文楷体" pitchFamily="2" charset="-122"/>
            <a:cs typeface="+mn-cs"/>
          </a:endParaRPr>
        </a:p>
      </dsp:txBody>
      <dsp:txXfrm>
        <a:off x="7958130" y="1130826"/>
        <a:ext cx="978707" cy="978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FD37B-D8BA-40BD-8CCD-85DBC27EAE3D}">
      <dsp:nvSpPr>
        <dsp:cNvPr id="0" name=""/>
        <dsp:cNvSpPr/>
      </dsp:nvSpPr>
      <dsp:spPr>
        <a:xfrm>
          <a:off x="4915758" y="2138199"/>
          <a:ext cx="3988535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3988535" y="49444"/>
              </a:lnTo>
              <a:lnTo>
                <a:pt x="3988535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AD007-7257-48C4-BB05-4FF637134EC5}">
      <dsp:nvSpPr>
        <dsp:cNvPr id="0" name=""/>
        <dsp:cNvSpPr/>
      </dsp:nvSpPr>
      <dsp:spPr>
        <a:xfrm>
          <a:off x="8100422" y="2472539"/>
          <a:ext cx="91440" cy="1553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3974"/>
              </a:lnTo>
              <a:lnTo>
                <a:pt x="116355" y="155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8C72F-7A36-4316-85DB-04B3DB0A7CC3}">
      <dsp:nvSpPr>
        <dsp:cNvPr id="0" name=""/>
        <dsp:cNvSpPr/>
      </dsp:nvSpPr>
      <dsp:spPr>
        <a:xfrm>
          <a:off x="8100422" y="247253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593B9-361A-40F1-80BC-426AD5173896}">
      <dsp:nvSpPr>
        <dsp:cNvPr id="0" name=""/>
        <dsp:cNvSpPr/>
      </dsp:nvSpPr>
      <dsp:spPr>
        <a:xfrm>
          <a:off x="8100422" y="247253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268B0-A105-4921-8C92-9145BE55105C}">
      <dsp:nvSpPr>
        <dsp:cNvPr id="0" name=""/>
        <dsp:cNvSpPr/>
      </dsp:nvSpPr>
      <dsp:spPr>
        <a:xfrm>
          <a:off x="8100422" y="247253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7A8D8-D0F1-4DEF-8E39-F4F0B7BAF1EB}">
      <dsp:nvSpPr>
        <dsp:cNvPr id="0" name=""/>
        <dsp:cNvSpPr/>
      </dsp:nvSpPr>
      <dsp:spPr>
        <a:xfrm>
          <a:off x="8100422" y="247253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FB947-28EA-45FC-9C34-A5D1E1761936}">
      <dsp:nvSpPr>
        <dsp:cNvPr id="0" name=""/>
        <dsp:cNvSpPr/>
      </dsp:nvSpPr>
      <dsp:spPr>
        <a:xfrm>
          <a:off x="4915758" y="2138199"/>
          <a:ext cx="3418744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3418744" y="49444"/>
              </a:lnTo>
              <a:lnTo>
                <a:pt x="3418744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19E32-B2F2-4A98-B796-AD048699FCEC}">
      <dsp:nvSpPr>
        <dsp:cNvPr id="0" name=""/>
        <dsp:cNvSpPr/>
      </dsp:nvSpPr>
      <dsp:spPr>
        <a:xfrm>
          <a:off x="7530631" y="247253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80604-4C9F-4A4E-B3C6-A366DD5A8E2F}">
      <dsp:nvSpPr>
        <dsp:cNvPr id="0" name=""/>
        <dsp:cNvSpPr/>
      </dsp:nvSpPr>
      <dsp:spPr>
        <a:xfrm>
          <a:off x="7530631" y="247253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B1007-A8A4-4318-96E0-5F4D412C4E6C}">
      <dsp:nvSpPr>
        <dsp:cNvPr id="0" name=""/>
        <dsp:cNvSpPr/>
      </dsp:nvSpPr>
      <dsp:spPr>
        <a:xfrm>
          <a:off x="4915758" y="2138199"/>
          <a:ext cx="2848954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2848954" y="49444"/>
              </a:lnTo>
              <a:lnTo>
                <a:pt x="2848954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4B79-C24B-47C3-92D7-B8F41B7F60BC}">
      <dsp:nvSpPr>
        <dsp:cNvPr id="0" name=""/>
        <dsp:cNvSpPr/>
      </dsp:nvSpPr>
      <dsp:spPr>
        <a:xfrm>
          <a:off x="4463692" y="2472539"/>
          <a:ext cx="2848954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2848954" y="49444"/>
              </a:lnTo>
              <a:lnTo>
                <a:pt x="2848954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CB74-822E-47C6-B76B-27C1D17326DC}">
      <dsp:nvSpPr>
        <dsp:cNvPr id="0" name=""/>
        <dsp:cNvSpPr/>
      </dsp:nvSpPr>
      <dsp:spPr>
        <a:xfrm>
          <a:off x="4463692" y="2472539"/>
          <a:ext cx="2279163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2279163" y="49444"/>
              </a:lnTo>
              <a:lnTo>
                <a:pt x="2279163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7DA6B-13D3-4314-8663-FFE0ACFE9AD0}">
      <dsp:nvSpPr>
        <dsp:cNvPr id="0" name=""/>
        <dsp:cNvSpPr/>
      </dsp:nvSpPr>
      <dsp:spPr>
        <a:xfrm>
          <a:off x="4463692" y="2472539"/>
          <a:ext cx="1709372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1709372" y="49444"/>
              </a:lnTo>
              <a:lnTo>
                <a:pt x="1709372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A5407-9D18-4C35-89E5-0C03A1B65EB2}">
      <dsp:nvSpPr>
        <dsp:cNvPr id="0" name=""/>
        <dsp:cNvSpPr/>
      </dsp:nvSpPr>
      <dsp:spPr>
        <a:xfrm>
          <a:off x="4463692" y="2472539"/>
          <a:ext cx="1139581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1139581" y="49444"/>
              </a:lnTo>
              <a:lnTo>
                <a:pt x="1139581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4CC14-CE06-4F56-ACD2-AB0193934188}">
      <dsp:nvSpPr>
        <dsp:cNvPr id="0" name=""/>
        <dsp:cNvSpPr/>
      </dsp:nvSpPr>
      <dsp:spPr>
        <a:xfrm>
          <a:off x="4463692" y="2472539"/>
          <a:ext cx="569790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569790" y="49444"/>
              </a:lnTo>
              <a:lnTo>
                <a:pt x="56979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7E3F5-D011-4EB8-B245-2CB2A76C7E63}">
      <dsp:nvSpPr>
        <dsp:cNvPr id="0" name=""/>
        <dsp:cNvSpPr/>
      </dsp:nvSpPr>
      <dsp:spPr>
        <a:xfrm>
          <a:off x="4417972" y="2472539"/>
          <a:ext cx="91440" cy="9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89E92-9A14-470F-8561-A17603103FFE}">
      <dsp:nvSpPr>
        <dsp:cNvPr id="0" name=""/>
        <dsp:cNvSpPr/>
      </dsp:nvSpPr>
      <dsp:spPr>
        <a:xfrm>
          <a:off x="3659821" y="280687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B88B5-CA3F-4A1E-A2FC-6ECD4FB5BCC2}">
      <dsp:nvSpPr>
        <dsp:cNvPr id="0" name=""/>
        <dsp:cNvSpPr/>
      </dsp:nvSpPr>
      <dsp:spPr>
        <a:xfrm>
          <a:off x="3659821" y="280687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4C1A-DEC4-40B0-B80A-2F040875BCFC}">
      <dsp:nvSpPr>
        <dsp:cNvPr id="0" name=""/>
        <dsp:cNvSpPr/>
      </dsp:nvSpPr>
      <dsp:spPr>
        <a:xfrm>
          <a:off x="3659821" y="280687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68365-40C6-4986-A2E0-15046D8651E0}">
      <dsp:nvSpPr>
        <dsp:cNvPr id="0" name=""/>
        <dsp:cNvSpPr/>
      </dsp:nvSpPr>
      <dsp:spPr>
        <a:xfrm>
          <a:off x="3659821" y="280687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1D8C-6ADC-4FCF-B9F4-16ADCA2E8FEF}">
      <dsp:nvSpPr>
        <dsp:cNvPr id="0" name=""/>
        <dsp:cNvSpPr/>
      </dsp:nvSpPr>
      <dsp:spPr>
        <a:xfrm>
          <a:off x="3893901" y="2472539"/>
          <a:ext cx="569790" cy="98889"/>
        </a:xfrm>
        <a:custGeom>
          <a:avLst/>
          <a:gdLst/>
          <a:ahLst/>
          <a:cxnLst/>
          <a:rect l="0" t="0" r="0" b="0"/>
          <a:pathLst>
            <a:path>
              <a:moveTo>
                <a:pt x="569790" y="0"/>
              </a:moveTo>
              <a:lnTo>
                <a:pt x="569790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5027F-2D22-47D8-B850-E274479EE9A2}">
      <dsp:nvSpPr>
        <dsp:cNvPr id="0" name=""/>
        <dsp:cNvSpPr/>
      </dsp:nvSpPr>
      <dsp:spPr>
        <a:xfrm>
          <a:off x="3090030" y="280687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C6E13-5323-4828-9941-4EE1358924F6}">
      <dsp:nvSpPr>
        <dsp:cNvPr id="0" name=""/>
        <dsp:cNvSpPr/>
      </dsp:nvSpPr>
      <dsp:spPr>
        <a:xfrm>
          <a:off x="3090030" y="280687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231CD-34EF-40BF-9E05-137613143057}">
      <dsp:nvSpPr>
        <dsp:cNvPr id="0" name=""/>
        <dsp:cNvSpPr/>
      </dsp:nvSpPr>
      <dsp:spPr>
        <a:xfrm>
          <a:off x="3090030" y="280687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1FB45-1FE9-4FA0-AA3E-49DDFC07B08D}">
      <dsp:nvSpPr>
        <dsp:cNvPr id="0" name=""/>
        <dsp:cNvSpPr/>
      </dsp:nvSpPr>
      <dsp:spPr>
        <a:xfrm>
          <a:off x="3324111" y="2472539"/>
          <a:ext cx="1139581" cy="98889"/>
        </a:xfrm>
        <a:custGeom>
          <a:avLst/>
          <a:gdLst/>
          <a:ahLst/>
          <a:cxnLst/>
          <a:rect l="0" t="0" r="0" b="0"/>
          <a:pathLst>
            <a:path>
              <a:moveTo>
                <a:pt x="1139581" y="0"/>
              </a:moveTo>
              <a:lnTo>
                <a:pt x="1139581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84CAE-22FE-4AED-85C8-AA78AF9A48DD}">
      <dsp:nvSpPr>
        <dsp:cNvPr id="0" name=""/>
        <dsp:cNvSpPr/>
      </dsp:nvSpPr>
      <dsp:spPr>
        <a:xfrm>
          <a:off x="2520239" y="280687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5A1B0-AF82-45BA-BBD9-73062CB3C64B}">
      <dsp:nvSpPr>
        <dsp:cNvPr id="0" name=""/>
        <dsp:cNvSpPr/>
      </dsp:nvSpPr>
      <dsp:spPr>
        <a:xfrm>
          <a:off x="2754320" y="2472539"/>
          <a:ext cx="1709372" cy="98889"/>
        </a:xfrm>
        <a:custGeom>
          <a:avLst/>
          <a:gdLst/>
          <a:ahLst/>
          <a:cxnLst/>
          <a:rect l="0" t="0" r="0" b="0"/>
          <a:pathLst>
            <a:path>
              <a:moveTo>
                <a:pt x="1709372" y="0"/>
              </a:moveTo>
              <a:lnTo>
                <a:pt x="1709372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D662D-6E25-440C-8B37-F1AAF09E5706}">
      <dsp:nvSpPr>
        <dsp:cNvPr id="0" name=""/>
        <dsp:cNvSpPr/>
      </dsp:nvSpPr>
      <dsp:spPr>
        <a:xfrm>
          <a:off x="1950448" y="2806879"/>
          <a:ext cx="91440" cy="1553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3974"/>
              </a:lnTo>
              <a:lnTo>
                <a:pt x="116355" y="155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E8C9-00A9-4DB4-8DFA-93306813F665}">
      <dsp:nvSpPr>
        <dsp:cNvPr id="0" name=""/>
        <dsp:cNvSpPr/>
      </dsp:nvSpPr>
      <dsp:spPr>
        <a:xfrm>
          <a:off x="1950448" y="280687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D3032-A699-40D6-B0F5-95C7D9A3CCA4}">
      <dsp:nvSpPr>
        <dsp:cNvPr id="0" name=""/>
        <dsp:cNvSpPr/>
      </dsp:nvSpPr>
      <dsp:spPr>
        <a:xfrm>
          <a:off x="1950448" y="280687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8D3AC-2A9F-4EEA-A5AF-6AE9D0D19390}">
      <dsp:nvSpPr>
        <dsp:cNvPr id="0" name=""/>
        <dsp:cNvSpPr/>
      </dsp:nvSpPr>
      <dsp:spPr>
        <a:xfrm>
          <a:off x="1950448" y="280687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818B-219F-48B1-8B48-3FCE00577C42}">
      <dsp:nvSpPr>
        <dsp:cNvPr id="0" name=""/>
        <dsp:cNvSpPr/>
      </dsp:nvSpPr>
      <dsp:spPr>
        <a:xfrm>
          <a:off x="1950448" y="280687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44D86-7E5C-4810-AAF8-56B6E0A9319A}">
      <dsp:nvSpPr>
        <dsp:cNvPr id="0" name=""/>
        <dsp:cNvSpPr/>
      </dsp:nvSpPr>
      <dsp:spPr>
        <a:xfrm>
          <a:off x="2184529" y="2472539"/>
          <a:ext cx="2279163" cy="98889"/>
        </a:xfrm>
        <a:custGeom>
          <a:avLst/>
          <a:gdLst/>
          <a:ahLst/>
          <a:cxnLst/>
          <a:rect l="0" t="0" r="0" b="0"/>
          <a:pathLst>
            <a:path>
              <a:moveTo>
                <a:pt x="2279163" y="0"/>
              </a:moveTo>
              <a:lnTo>
                <a:pt x="2279163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8B63C-3DE4-4CF2-9968-130FB4654449}">
      <dsp:nvSpPr>
        <dsp:cNvPr id="0" name=""/>
        <dsp:cNvSpPr/>
      </dsp:nvSpPr>
      <dsp:spPr>
        <a:xfrm>
          <a:off x="1380658" y="2806879"/>
          <a:ext cx="91440" cy="1888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8314"/>
              </a:lnTo>
              <a:lnTo>
                <a:pt x="116355" y="1888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118B7-ECE6-4E6A-A35A-59E92C33D9AD}">
      <dsp:nvSpPr>
        <dsp:cNvPr id="0" name=""/>
        <dsp:cNvSpPr/>
      </dsp:nvSpPr>
      <dsp:spPr>
        <a:xfrm>
          <a:off x="1380658" y="2806879"/>
          <a:ext cx="91440" cy="1553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3974"/>
              </a:lnTo>
              <a:lnTo>
                <a:pt x="116355" y="155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8CE9F-3FC2-4BFF-BB9B-44BA37F9AF54}">
      <dsp:nvSpPr>
        <dsp:cNvPr id="0" name=""/>
        <dsp:cNvSpPr/>
      </dsp:nvSpPr>
      <dsp:spPr>
        <a:xfrm>
          <a:off x="1380658" y="280687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B2B5B-6595-4762-865D-4FE875537B96}">
      <dsp:nvSpPr>
        <dsp:cNvPr id="0" name=""/>
        <dsp:cNvSpPr/>
      </dsp:nvSpPr>
      <dsp:spPr>
        <a:xfrm>
          <a:off x="1380658" y="280687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1D264-98BF-46DF-B8DB-163926F7A325}">
      <dsp:nvSpPr>
        <dsp:cNvPr id="0" name=""/>
        <dsp:cNvSpPr/>
      </dsp:nvSpPr>
      <dsp:spPr>
        <a:xfrm>
          <a:off x="1380658" y="280687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4D5E9-C5B1-4AAF-ACDB-085ED0E3A0FF}">
      <dsp:nvSpPr>
        <dsp:cNvPr id="0" name=""/>
        <dsp:cNvSpPr/>
      </dsp:nvSpPr>
      <dsp:spPr>
        <a:xfrm>
          <a:off x="1380658" y="280687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F0837-F81B-446F-96F8-65DA40556813}">
      <dsp:nvSpPr>
        <dsp:cNvPr id="0" name=""/>
        <dsp:cNvSpPr/>
      </dsp:nvSpPr>
      <dsp:spPr>
        <a:xfrm>
          <a:off x="1614738" y="2472539"/>
          <a:ext cx="2848954" cy="98889"/>
        </a:xfrm>
        <a:custGeom>
          <a:avLst/>
          <a:gdLst/>
          <a:ahLst/>
          <a:cxnLst/>
          <a:rect l="0" t="0" r="0" b="0"/>
          <a:pathLst>
            <a:path>
              <a:moveTo>
                <a:pt x="2848954" y="0"/>
              </a:moveTo>
              <a:lnTo>
                <a:pt x="2848954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C611B-07A9-4BB1-B2A0-D86838F1AEF0}">
      <dsp:nvSpPr>
        <dsp:cNvPr id="0" name=""/>
        <dsp:cNvSpPr/>
      </dsp:nvSpPr>
      <dsp:spPr>
        <a:xfrm>
          <a:off x="4463692" y="2138199"/>
          <a:ext cx="452065" cy="98889"/>
        </a:xfrm>
        <a:custGeom>
          <a:avLst/>
          <a:gdLst/>
          <a:ahLst/>
          <a:cxnLst/>
          <a:rect l="0" t="0" r="0" b="0"/>
          <a:pathLst>
            <a:path>
              <a:moveTo>
                <a:pt x="452065" y="0"/>
              </a:moveTo>
              <a:lnTo>
                <a:pt x="452065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6084-61B5-44E7-9DB8-06C12BD6E4ED}">
      <dsp:nvSpPr>
        <dsp:cNvPr id="0" name=""/>
        <dsp:cNvSpPr/>
      </dsp:nvSpPr>
      <dsp:spPr>
        <a:xfrm>
          <a:off x="693141" y="247253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E27F-C07B-4D3B-9440-B92B30A43EFC}">
      <dsp:nvSpPr>
        <dsp:cNvPr id="0" name=""/>
        <dsp:cNvSpPr/>
      </dsp:nvSpPr>
      <dsp:spPr>
        <a:xfrm>
          <a:off x="693141" y="247253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E1455-C967-463F-8918-E433CA634510}">
      <dsp:nvSpPr>
        <dsp:cNvPr id="0" name=""/>
        <dsp:cNvSpPr/>
      </dsp:nvSpPr>
      <dsp:spPr>
        <a:xfrm>
          <a:off x="693141" y="247253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C6C5-16E4-4E4A-A5A5-963D72AE4315}">
      <dsp:nvSpPr>
        <dsp:cNvPr id="0" name=""/>
        <dsp:cNvSpPr/>
      </dsp:nvSpPr>
      <dsp:spPr>
        <a:xfrm>
          <a:off x="693141" y="247253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B777D-26C9-4DC8-8427-BCDBC5A8DD72}">
      <dsp:nvSpPr>
        <dsp:cNvPr id="0" name=""/>
        <dsp:cNvSpPr/>
      </dsp:nvSpPr>
      <dsp:spPr>
        <a:xfrm>
          <a:off x="927222" y="2138199"/>
          <a:ext cx="3988535" cy="98889"/>
        </a:xfrm>
        <a:custGeom>
          <a:avLst/>
          <a:gdLst/>
          <a:ahLst/>
          <a:cxnLst/>
          <a:rect l="0" t="0" r="0" b="0"/>
          <a:pathLst>
            <a:path>
              <a:moveTo>
                <a:pt x="3988535" y="0"/>
              </a:moveTo>
              <a:lnTo>
                <a:pt x="3988535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A9518-A559-4488-B083-9B08C0DB936A}">
      <dsp:nvSpPr>
        <dsp:cNvPr id="0" name=""/>
        <dsp:cNvSpPr/>
      </dsp:nvSpPr>
      <dsp:spPr>
        <a:xfrm>
          <a:off x="2577732" y="1803859"/>
          <a:ext cx="2338025" cy="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"/>
              </a:lnTo>
              <a:lnTo>
                <a:pt x="2338025" y="49444"/>
              </a:lnTo>
              <a:lnTo>
                <a:pt x="2338025" y="98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2F8D1-A54F-4C9B-853E-B3EB8CB2212A}">
      <dsp:nvSpPr>
        <dsp:cNvPr id="0" name=""/>
        <dsp:cNvSpPr/>
      </dsp:nvSpPr>
      <dsp:spPr>
        <a:xfrm>
          <a:off x="5625" y="2138199"/>
          <a:ext cx="91440" cy="1219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634"/>
              </a:lnTo>
              <a:lnTo>
                <a:pt x="116355" y="1219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66FD0-79BC-430B-AF68-CD4DE8081106}">
      <dsp:nvSpPr>
        <dsp:cNvPr id="0" name=""/>
        <dsp:cNvSpPr/>
      </dsp:nvSpPr>
      <dsp:spPr>
        <a:xfrm>
          <a:off x="5625" y="2138199"/>
          <a:ext cx="91440" cy="88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294"/>
              </a:lnTo>
              <a:lnTo>
                <a:pt x="116355" y="885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A5986-2B22-464A-83AE-471BB8B80B52}">
      <dsp:nvSpPr>
        <dsp:cNvPr id="0" name=""/>
        <dsp:cNvSpPr/>
      </dsp:nvSpPr>
      <dsp:spPr>
        <a:xfrm>
          <a:off x="5625" y="2138199"/>
          <a:ext cx="91440" cy="55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954"/>
              </a:lnTo>
              <a:lnTo>
                <a:pt x="116355" y="550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F7C3B-F8A1-46CF-8E82-C69B4ACFA5BF}">
      <dsp:nvSpPr>
        <dsp:cNvPr id="0" name=""/>
        <dsp:cNvSpPr/>
      </dsp:nvSpPr>
      <dsp:spPr>
        <a:xfrm>
          <a:off x="5625" y="2138199"/>
          <a:ext cx="91440" cy="216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614"/>
              </a:lnTo>
              <a:lnTo>
                <a:pt x="116355" y="2166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02250-837A-4DCF-9C8B-E26566697102}">
      <dsp:nvSpPr>
        <dsp:cNvPr id="0" name=""/>
        <dsp:cNvSpPr/>
      </dsp:nvSpPr>
      <dsp:spPr>
        <a:xfrm>
          <a:off x="239706" y="1803859"/>
          <a:ext cx="2338025" cy="98889"/>
        </a:xfrm>
        <a:custGeom>
          <a:avLst/>
          <a:gdLst/>
          <a:ahLst/>
          <a:cxnLst/>
          <a:rect l="0" t="0" r="0" b="0"/>
          <a:pathLst>
            <a:path>
              <a:moveTo>
                <a:pt x="2338025" y="0"/>
              </a:moveTo>
              <a:lnTo>
                <a:pt x="2338025" y="49444"/>
              </a:lnTo>
              <a:lnTo>
                <a:pt x="0" y="49444"/>
              </a:lnTo>
              <a:lnTo>
                <a:pt x="0" y="98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8CEAD-14B9-4127-8A61-1F78C1726C4F}">
      <dsp:nvSpPr>
        <dsp:cNvPr id="0" name=""/>
        <dsp:cNvSpPr/>
      </dsp:nvSpPr>
      <dsp:spPr>
        <a:xfrm>
          <a:off x="2342281" y="15684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深圳瑞吉</a:t>
          </a:r>
          <a:endParaRPr lang="zh-CN" altLang="en-US" sz="700" kern="1200" dirty="0"/>
        </a:p>
      </dsp:txBody>
      <dsp:txXfrm>
        <a:off x="2342281" y="1568408"/>
        <a:ext cx="470901" cy="235450"/>
      </dsp:txXfrm>
    </dsp:sp>
    <dsp:sp modelId="{88C0390B-8B35-4D91-94F7-3CF0287E5849}">
      <dsp:nvSpPr>
        <dsp:cNvPr id="0" name=""/>
        <dsp:cNvSpPr/>
      </dsp:nvSpPr>
      <dsp:spPr>
        <a:xfrm>
          <a:off x="4255" y="19027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能源概览</a:t>
          </a:r>
          <a:endParaRPr lang="zh-CN" altLang="en-US" sz="700" kern="1200" dirty="0"/>
        </a:p>
      </dsp:txBody>
      <dsp:txXfrm>
        <a:off x="4255" y="1902748"/>
        <a:ext cx="470901" cy="235450"/>
      </dsp:txXfrm>
    </dsp:sp>
    <dsp:sp modelId="{49044900-0330-4FCA-B1F8-92CC73A12239}">
      <dsp:nvSpPr>
        <dsp:cNvPr id="0" name=""/>
        <dsp:cNvSpPr/>
      </dsp:nvSpPr>
      <dsp:spPr>
        <a:xfrm>
          <a:off x="121980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深圳瑞吉</a:t>
          </a:r>
          <a:endParaRPr lang="zh-CN" altLang="en-US" sz="700" kern="1200" dirty="0"/>
        </a:p>
      </dsp:txBody>
      <dsp:txXfrm>
        <a:off x="121980" y="2237088"/>
        <a:ext cx="470901" cy="235450"/>
      </dsp:txXfrm>
    </dsp:sp>
    <dsp:sp modelId="{0C974369-A323-48CE-AD21-1355BAF3DD49}">
      <dsp:nvSpPr>
        <dsp:cNvPr id="0" name=""/>
        <dsp:cNvSpPr/>
      </dsp:nvSpPr>
      <dsp:spPr>
        <a:xfrm>
          <a:off x="121980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总量对标</a:t>
          </a:r>
          <a:endParaRPr lang="zh-CN" altLang="en-US" sz="700" kern="1200" dirty="0"/>
        </a:p>
      </dsp:txBody>
      <dsp:txXfrm>
        <a:off x="121980" y="2571428"/>
        <a:ext cx="470901" cy="235450"/>
      </dsp:txXfrm>
    </dsp:sp>
    <dsp:sp modelId="{41386118-FF03-4F8D-B10B-B6F24318D540}">
      <dsp:nvSpPr>
        <dsp:cNvPr id="0" name=""/>
        <dsp:cNvSpPr/>
      </dsp:nvSpPr>
      <dsp:spPr>
        <a:xfrm>
          <a:off x="121980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能源成本</a:t>
          </a:r>
          <a:endParaRPr lang="zh-CN" altLang="en-US" sz="700" kern="1200" dirty="0"/>
        </a:p>
      </dsp:txBody>
      <dsp:txXfrm>
        <a:off x="121980" y="2905768"/>
        <a:ext cx="470901" cy="235450"/>
      </dsp:txXfrm>
    </dsp:sp>
    <dsp:sp modelId="{97DF05A2-DF8B-4CB0-9005-2F925BC3C1B6}">
      <dsp:nvSpPr>
        <dsp:cNvPr id="0" name=""/>
        <dsp:cNvSpPr/>
      </dsp:nvSpPr>
      <dsp:spPr>
        <a:xfrm>
          <a:off x="121980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月度报表</a:t>
          </a:r>
          <a:endParaRPr lang="zh-CN" altLang="en-US" sz="700" kern="1200" dirty="0"/>
        </a:p>
      </dsp:txBody>
      <dsp:txXfrm>
        <a:off x="121980" y="3240108"/>
        <a:ext cx="470901" cy="235450"/>
      </dsp:txXfrm>
    </dsp:sp>
    <dsp:sp modelId="{973716F0-D1F1-4B88-B059-A6CB8E86AC41}">
      <dsp:nvSpPr>
        <dsp:cNvPr id="0" name=""/>
        <dsp:cNvSpPr/>
      </dsp:nvSpPr>
      <dsp:spPr>
        <a:xfrm>
          <a:off x="4680307" y="19027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深度分析</a:t>
          </a:r>
          <a:endParaRPr lang="zh-CN" altLang="en-US" sz="700" kern="1200" dirty="0"/>
        </a:p>
      </dsp:txBody>
      <dsp:txXfrm>
        <a:off x="4680307" y="1902748"/>
        <a:ext cx="470901" cy="235450"/>
      </dsp:txXfrm>
    </dsp:sp>
    <dsp:sp modelId="{C43015B9-5AC3-440E-A6C4-EB0D3AFE74AF}">
      <dsp:nvSpPr>
        <dsp:cNvPr id="0" name=""/>
        <dsp:cNvSpPr/>
      </dsp:nvSpPr>
      <dsp:spPr>
        <a:xfrm>
          <a:off x="691771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能源介质</a:t>
          </a:r>
          <a:endParaRPr lang="zh-CN" altLang="en-US" sz="700" kern="1200" dirty="0"/>
        </a:p>
      </dsp:txBody>
      <dsp:txXfrm>
        <a:off x="691771" y="2237088"/>
        <a:ext cx="470901" cy="235450"/>
      </dsp:txXfrm>
    </dsp:sp>
    <dsp:sp modelId="{12CE3B23-2EE0-40FD-AD9E-26554E320657}">
      <dsp:nvSpPr>
        <dsp:cNvPr id="0" name=""/>
        <dsp:cNvSpPr/>
      </dsp:nvSpPr>
      <dsp:spPr>
        <a:xfrm>
          <a:off x="809497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电</a:t>
          </a:r>
          <a:endParaRPr lang="zh-CN" altLang="en-US" sz="700" kern="1200" dirty="0"/>
        </a:p>
      </dsp:txBody>
      <dsp:txXfrm>
        <a:off x="809497" y="2571428"/>
        <a:ext cx="470901" cy="235450"/>
      </dsp:txXfrm>
    </dsp:sp>
    <dsp:sp modelId="{CF40F92B-11D5-44D7-AD20-48F9A76C72C8}">
      <dsp:nvSpPr>
        <dsp:cNvPr id="0" name=""/>
        <dsp:cNvSpPr/>
      </dsp:nvSpPr>
      <dsp:spPr>
        <a:xfrm>
          <a:off x="809497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水</a:t>
          </a:r>
          <a:endParaRPr lang="zh-CN" altLang="en-US" sz="700" kern="1200" dirty="0"/>
        </a:p>
      </dsp:txBody>
      <dsp:txXfrm>
        <a:off x="809497" y="2905768"/>
        <a:ext cx="470901" cy="235450"/>
      </dsp:txXfrm>
    </dsp:sp>
    <dsp:sp modelId="{BB6E3968-DDA6-4572-9ACC-C1FE7A6C2EDE}">
      <dsp:nvSpPr>
        <dsp:cNvPr id="0" name=""/>
        <dsp:cNvSpPr/>
      </dsp:nvSpPr>
      <dsp:spPr>
        <a:xfrm>
          <a:off x="809497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蒸汽</a:t>
          </a:r>
          <a:endParaRPr lang="zh-CN" altLang="en-US" sz="700" kern="1200" dirty="0"/>
        </a:p>
      </dsp:txBody>
      <dsp:txXfrm>
        <a:off x="809497" y="3240108"/>
        <a:ext cx="470901" cy="235450"/>
      </dsp:txXfrm>
    </dsp:sp>
    <dsp:sp modelId="{BE0DFD09-1800-4065-8301-9ED26BB3D2EC}">
      <dsp:nvSpPr>
        <dsp:cNvPr id="0" name=""/>
        <dsp:cNvSpPr/>
      </dsp:nvSpPr>
      <dsp:spPr>
        <a:xfrm>
          <a:off x="809497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燃气</a:t>
          </a:r>
          <a:endParaRPr lang="zh-CN" altLang="en-US" sz="700" kern="1200" dirty="0"/>
        </a:p>
      </dsp:txBody>
      <dsp:txXfrm>
        <a:off x="809497" y="3574448"/>
        <a:ext cx="470901" cy="235450"/>
      </dsp:txXfrm>
    </dsp:sp>
    <dsp:sp modelId="{1D9B39B2-01A0-4DA1-BD38-9F1D6F5E6192}">
      <dsp:nvSpPr>
        <dsp:cNvPr id="0" name=""/>
        <dsp:cNvSpPr/>
      </dsp:nvSpPr>
      <dsp:spPr>
        <a:xfrm>
          <a:off x="4228241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主要区域</a:t>
          </a:r>
          <a:endParaRPr lang="zh-CN" altLang="en-US" sz="700" kern="1200" dirty="0"/>
        </a:p>
      </dsp:txBody>
      <dsp:txXfrm>
        <a:off x="4228241" y="2237088"/>
        <a:ext cx="470901" cy="235450"/>
      </dsp:txXfrm>
    </dsp:sp>
    <dsp:sp modelId="{C9D2C1B3-2BEF-435F-96A7-8B697EC7C350}">
      <dsp:nvSpPr>
        <dsp:cNvPr id="0" name=""/>
        <dsp:cNvSpPr/>
      </dsp:nvSpPr>
      <dsp:spPr>
        <a:xfrm>
          <a:off x="1379287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餐饮</a:t>
          </a:r>
          <a:endParaRPr lang="zh-CN" altLang="en-US" sz="700" kern="1200" dirty="0"/>
        </a:p>
      </dsp:txBody>
      <dsp:txXfrm>
        <a:off x="1379287" y="2571428"/>
        <a:ext cx="470901" cy="235450"/>
      </dsp:txXfrm>
    </dsp:sp>
    <dsp:sp modelId="{81C53524-0373-49C2-8095-48F403C0ACB8}">
      <dsp:nvSpPr>
        <dsp:cNvPr id="0" name=""/>
        <dsp:cNvSpPr/>
      </dsp:nvSpPr>
      <dsp:spPr>
        <a:xfrm>
          <a:off x="1497013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91F</a:t>
          </a:r>
          <a:endParaRPr lang="zh-CN" altLang="en-US" sz="700" kern="1200" dirty="0"/>
        </a:p>
      </dsp:txBody>
      <dsp:txXfrm>
        <a:off x="1497013" y="2905768"/>
        <a:ext cx="470901" cy="235450"/>
      </dsp:txXfrm>
    </dsp:sp>
    <dsp:sp modelId="{99CC31BA-13F4-4BDE-9866-F955EEDD53C4}">
      <dsp:nvSpPr>
        <dsp:cNvPr id="0" name=""/>
        <dsp:cNvSpPr/>
      </dsp:nvSpPr>
      <dsp:spPr>
        <a:xfrm>
          <a:off x="1497013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95F</a:t>
          </a:r>
          <a:endParaRPr lang="zh-CN" altLang="en-US" sz="700" kern="1200" dirty="0"/>
        </a:p>
      </dsp:txBody>
      <dsp:txXfrm>
        <a:off x="1497013" y="3240108"/>
        <a:ext cx="470901" cy="235450"/>
      </dsp:txXfrm>
    </dsp:sp>
    <dsp:sp modelId="{D2611013-4466-4E9F-8E94-BA53E0E82FB6}">
      <dsp:nvSpPr>
        <dsp:cNvPr id="0" name=""/>
        <dsp:cNvSpPr/>
      </dsp:nvSpPr>
      <dsp:spPr>
        <a:xfrm>
          <a:off x="1497013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98F</a:t>
          </a:r>
          <a:endParaRPr lang="zh-CN" altLang="en-US" sz="700" kern="1200" dirty="0"/>
        </a:p>
      </dsp:txBody>
      <dsp:txXfrm>
        <a:off x="1497013" y="3574448"/>
        <a:ext cx="470901" cy="235450"/>
      </dsp:txXfrm>
    </dsp:sp>
    <dsp:sp modelId="{1653713F-342E-4FCC-BD22-02160393CD49}">
      <dsp:nvSpPr>
        <dsp:cNvPr id="0" name=""/>
        <dsp:cNvSpPr/>
      </dsp:nvSpPr>
      <dsp:spPr>
        <a:xfrm>
          <a:off x="1497013" y="39087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99F</a:t>
          </a:r>
          <a:endParaRPr lang="zh-CN" altLang="en-US" sz="700" kern="1200" dirty="0"/>
        </a:p>
      </dsp:txBody>
      <dsp:txXfrm>
        <a:off x="1497013" y="3908788"/>
        <a:ext cx="470901" cy="235450"/>
      </dsp:txXfrm>
    </dsp:sp>
    <dsp:sp modelId="{03CA089B-A88E-435F-BE24-37D54CBAC2C6}">
      <dsp:nvSpPr>
        <dsp:cNvPr id="0" name=""/>
        <dsp:cNvSpPr/>
      </dsp:nvSpPr>
      <dsp:spPr>
        <a:xfrm>
          <a:off x="1497013" y="42431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100F</a:t>
          </a:r>
          <a:endParaRPr lang="zh-CN" altLang="en-US" sz="700" kern="1200" dirty="0"/>
        </a:p>
      </dsp:txBody>
      <dsp:txXfrm>
        <a:off x="1497013" y="4243128"/>
        <a:ext cx="470901" cy="235450"/>
      </dsp:txXfrm>
    </dsp:sp>
    <dsp:sp modelId="{FA9BCE80-BDD0-42CA-8BB5-92E60FC25EA7}">
      <dsp:nvSpPr>
        <dsp:cNvPr id="0" name=""/>
        <dsp:cNvSpPr/>
      </dsp:nvSpPr>
      <dsp:spPr>
        <a:xfrm>
          <a:off x="1497013" y="45774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VRV</a:t>
          </a:r>
          <a:r>
            <a:rPr lang="zh-CN" altLang="en-US" sz="700" kern="1200" dirty="0" smtClean="0"/>
            <a:t>空调</a:t>
          </a:r>
          <a:endParaRPr lang="zh-CN" altLang="en-US" sz="700" kern="1200" dirty="0"/>
        </a:p>
      </dsp:txBody>
      <dsp:txXfrm>
        <a:off x="1497013" y="4577468"/>
        <a:ext cx="470901" cy="235450"/>
      </dsp:txXfrm>
    </dsp:sp>
    <dsp:sp modelId="{7A388D1D-D9C9-4859-AFAB-CBC1317ECAD2}">
      <dsp:nvSpPr>
        <dsp:cNvPr id="0" name=""/>
        <dsp:cNvSpPr/>
      </dsp:nvSpPr>
      <dsp:spPr>
        <a:xfrm>
          <a:off x="1949078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5F</a:t>
          </a:r>
          <a:r>
            <a:rPr lang="zh-CN" altLang="en-US" sz="700" kern="1200" dirty="0" smtClean="0"/>
            <a:t>宴会厅</a:t>
          </a:r>
          <a:endParaRPr lang="zh-CN" altLang="en-US" sz="700" kern="1200" dirty="0"/>
        </a:p>
      </dsp:txBody>
      <dsp:txXfrm>
        <a:off x="1949078" y="2571428"/>
        <a:ext cx="470901" cy="235450"/>
      </dsp:txXfrm>
    </dsp:sp>
    <dsp:sp modelId="{6F6D31FC-F62B-47E6-A48F-C6898774D833}">
      <dsp:nvSpPr>
        <dsp:cNvPr id="0" name=""/>
        <dsp:cNvSpPr/>
      </dsp:nvSpPr>
      <dsp:spPr>
        <a:xfrm>
          <a:off x="2066804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厨房</a:t>
          </a:r>
          <a:endParaRPr lang="zh-CN" altLang="en-US" sz="700" kern="1200" dirty="0"/>
        </a:p>
      </dsp:txBody>
      <dsp:txXfrm>
        <a:off x="2066804" y="2905768"/>
        <a:ext cx="470901" cy="235450"/>
      </dsp:txXfrm>
    </dsp:sp>
    <dsp:sp modelId="{7DB9BE99-4C97-4068-B7CE-91FBFEE364F7}">
      <dsp:nvSpPr>
        <dsp:cNvPr id="0" name=""/>
        <dsp:cNvSpPr/>
      </dsp:nvSpPr>
      <dsp:spPr>
        <a:xfrm>
          <a:off x="2066804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照明</a:t>
          </a:r>
          <a:endParaRPr lang="zh-CN" altLang="en-US" sz="700" kern="1200" dirty="0"/>
        </a:p>
      </dsp:txBody>
      <dsp:txXfrm>
        <a:off x="2066804" y="3240108"/>
        <a:ext cx="470901" cy="235450"/>
      </dsp:txXfrm>
    </dsp:sp>
    <dsp:sp modelId="{1ED3E469-CE73-4C4E-B05C-E8E3CBE9D103}">
      <dsp:nvSpPr>
        <dsp:cNvPr id="0" name=""/>
        <dsp:cNvSpPr/>
      </dsp:nvSpPr>
      <dsp:spPr>
        <a:xfrm>
          <a:off x="2066804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动力</a:t>
          </a:r>
          <a:endParaRPr lang="zh-CN" altLang="en-US" sz="700" kern="1200" dirty="0"/>
        </a:p>
      </dsp:txBody>
      <dsp:txXfrm>
        <a:off x="2066804" y="3574448"/>
        <a:ext cx="470901" cy="235450"/>
      </dsp:txXfrm>
    </dsp:sp>
    <dsp:sp modelId="{3CFBC95A-2356-476A-BE2B-F86EAEB81EE6}">
      <dsp:nvSpPr>
        <dsp:cNvPr id="0" name=""/>
        <dsp:cNvSpPr/>
      </dsp:nvSpPr>
      <dsp:spPr>
        <a:xfrm>
          <a:off x="2066804" y="39087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餐饮冷库</a:t>
          </a:r>
          <a:endParaRPr lang="zh-CN" altLang="en-US" sz="700" kern="1200" dirty="0"/>
        </a:p>
      </dsp:txBody>
      <dsp:txXfrm>
        <a:off x="2066804" y="3908788"/>
        <a:ext cx="470901" cy="235450"/>
      </dsp:txXfrm>
    </dsp:sp>
    <dsp:sp modelId="{9C482B04-98E2-4B38-B851-1ADC4361E20E}">
      <dsp:nvSpPr>
        <dsp:cNvPr id="0" name=""/>
        <dsp:cNvSpPr/>
      </dsp:nvSpPr>
      <dsp:spPr>
        <a:xfrm>
          <a:off x="2066804" y="42431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空调一体机</a:t>
          </a:r>
          <a:endParaRPr lang="zh-CN" altLang="en-US" sz="700" kern="1200" dirty="0"/>
        </a:p>
      </dsp:txBody>
      <dsp:txXfrm>
        <a:off x="2066804" y="4243128"/>
        <a:ext cx="470901" cy="235450"/>
      </dsp:txXfrm>
    </dsp:sp>
    <dsp:sp modelId="{2C05CF13-3120-4374-AC14-F25C412809ED}">
      <dsp:nvSpPr>
        <dsp:cNvPr id="0" name=""/>
        <dsp:cNvSpPr/>
      </dsp:nvSpPr>
      <dsp:spPr>
        <a:xfrm>
          <a:off x="2518869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外包餐厅</a:t>
          </a:r>
          <a:endParaRPr lang="zh-CN" altLang="en-US" sz="700" kern="1200" dirty="0"/>
        </a:p>
      </dsp:txBody>
      <dsp:txXfrm>
        <a:off x="2518869" y="2571428"/>
        <a:ext cx="470901" cy="235450"/>
      </dsp:txXfrm>
    </dsp:sp>
    <dsp:sp modelId="{CC5C1D2F-8A5E-4116-A4F8-ADDDEE9176E4}">
      <dsp:nvSpPr>
        <dsp:cNvPr id="0" name=""/>
        <dsp:cNvSpPr/>
      </dsp:nvSpPr>
      <dsp:spPr>
        <a:xfrm>
          <a:off x="2636594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97F</a:t>
          </a:r>
          <a:r>
            <a:rPr lang="zh-CN" altLang="en-US" sz="700" kern="1200" dirty="0" smtClean="0"/>
            <a:t>天宫会所</a:t>
          </a:r>
          <a:endParaRPr lang="zh-CN" altLang="en-US" sz="700" kern="1200" dirty="0"/>
        </a:p>
      </dsp:txBody>
      <dsp:txXfrm>
        <a:off x="2636594" y="2905768"/>
        <a:ext cx="470901" cy="235450"/>
      </dsp:txXfrm>
    </dsp:sp>
    <dsp:sp modelId="{8F588BC7-521B-4EBE-963B-C6ECEEB99CBE}">
      <dsp:nvSpPr>
        <dsp:cNvPr id="0" name=""/>
        <dsp:cNvSpPr/>
      </dsp:nvSpPr>
      <dsp:spPr>
        <a:xfrm>
          <a:off x="3088660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客房区域</a:t>
          </a:r>
          <a:endParaRPr lang="zh-CN" altLang="en-US" sz="700" kern="1200" dirty="0"/>
        </a:p>
      </dsp:txBody>
      <dsp:txXfrm>
        <a:off x="3088660" y="2571428"/>
        <a:ext cx="470901" cy="235450"/>
      </dsp:txXfrm>
    </dsp:sp>
    <dsp:sp modelId="{027F67CB-3951-4FC1-9779-E0E85087A24C}">
      <dsp:nvSpPr>
        <dsp:cNvPr id="0" name=""/>
        <dsp:cNvSpPr/>
      </dsp:nvSpPr>
      <dsp:spPr>
        <a:xfrm>
          <a:off x="3206385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75F-82F</a:t>
          </a:r>
          <a:r>
            <a:rPr lang="zh-CN" altLang="en-US" sz="700" kern="1200" dirty="0" smtClean="0"/>
            <a:t>客房</a:t>
          </a:r>
          <a:endParaRPr lang="zh-CN" altLang="en-US" sz="700" kern="1200" dirty="0"/>
        </a:p>
      </dsp:txBody>
      <dsp:txXfrm>
        <a:off x="3206385" y="2905768"/>
        <a:ext cx="470901" cy="235450"/>
      </dsp:txXfrm>
    </dsp:sp>
    <dsp:sp modelId="{23F8888C-F257-4629-9409-238EC89DAD1E}">
      <dsp:nvSpPr>
        <dsp:cNvPr id="0" name=""/>
        <dsp:cNvSpPr/>
      </dsp:nvSpPr>
      <dsp:spPr>
        <a:xfrm>
          <a:off x="3206385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83F-90F</a:t>
          </a:r>
          <a:r>
            <a:rPr lang="zh-CN" altLang="en-US" sz="700" kern="1200" dirty="0" smtClean="0"/>
            <a:t>客房</a:t>
          </a:r>
          <a:endParaRPr lang="zh-CN" altLang="en-US" sz="700" kern="1200" dirty="0"/>
        </a:p>
      </dsp:txBody>
      <dsp:txXfrm>
        <a:off x="3206385" y="3240108"/>
        <a:ext cx="470901" cy="235450"/>
      </dsp:txXfrm>
    </dsp:sp>
    <dsp:sp modelId="{F0E1CA3B-A562-42DA-ACEE-9D9D7E437AFC}">
      <dsp:nvSpPr>
        <dsp:cNvPr id="0" name=""/>
        <dsp:cNvSpPr/>
      </dsp:nvSpPr>
      <dsp:spPr>
        <a:xfrm>
          <a:off x="3206385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客房其他</a:t>
          </a:r>
          <a:endParaRPr lang="zh-CN" altLang="en-US" sz="700" kern="1200" dirty="0"/>
        </a:p>
      </dsp:txBody>
      <dsp:txXfrm>
        <a:off x="3206385" y="3574448"/>
        <a:ext cx="470901" cy="235450"/>
      </dsp:txXfrm>
    </dsp:sp>
    <dsp:sp modelId="{B07EB6D4-4567-40AB-BE93-0779F713A4A4}">
      <dsp:nvSpPr>
        <dsp:cNvPr id="0" name=""/>
        <dsp:cNvSpPr/>
      </dsp:nvSpPr>
      <dsp:spPr>
        <a:xfrm>
          <a:off x="3658451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75F</a:t>
          </a:r>
          <a:r>
            <a:rPr lang="zh-CN" altLang="en-US" sz="700" kern="1200" dirty="0" smtClean="0"/>
            <a:t>区域</a:t>
          </a:r>
          <a:endParaRPr lang="zh-CN" altLang="en-US" sz="700" kern="1200" dirty="0"/>
        </a:p>
      </dsp:txBody>
      <dsp:txXfrm>
        <a:off x="3658451" y="2571428"/>
        <a:ext cx="470901" cy="235450"/>
      </dsp:txXfrm>
    </dsp:sp>
    <dsp:sp modelId="{546EA196-BB4C-4CC2-A2BE-5777CAB55114}">
      <dsp:nvSpPr>
        <dsp:cNvPr id="0" name=""/>
        <dsp:cNvSpPr/>
      </dsp:nvSpPr>
      <dsp:spPr>
        <a:xfrm>
          <a:off x="3776176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健身房</a:t>
          </a:r>
          <a:endParaRPr lang="zh-CN" altLang="en-US" sz="700" kern="1200" dirty="0"/>
        </a:p>
      </dsp:txBody>
      <dsp:txXfrm>
        <a:off x="3776176" y="2905768"/>
        <a:ext cx="470901" cy="235450"/>
      </dsp:txXfrm>
    </dsp:sp>
    <dsp:sp modelId="{A5304836-0288-40ED-BCAD-9DDC6265802E}">
      <dsp:nvSpPr>
        <dsp:cNvPr id="0" name=""/>
        <dsp:cNvSpPr/>
      </dsp:nvSpPr>
      <dsp:spPr>
        <a:xfrm>
          <a:off x="3776176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游泳池</a:t>
          </a:r>
          <a:endParaRPr lang="zh-CN" altLang="en-US" sz="700" kern="1200" dirty="0"/>
        </a:p>
      </dsp:txBody>
      <dsp:txXfrm>
        <a:off x="3776176" y="3240108"/>
        <a:ext cx="470901" cy="235450"/>
      </dsp:txXfrm>
    </dsp:sp>
    <dsp:sp modelId="{2163D214-771D-4488-898B-C55F5703322A}">
      <dsp:nvSpPr>
        <dsp:cNvPr id="0" name=""/>
        <dsp:cNvSpPr/>
      </dsp:nvSpPr>
      <dsp:spPr>
        <a:xfrm>
          <a:off x="3776176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SPA</a:t>
          </a:r>
          <a:endParaRPr lang="zh-CN" altLang="en-US" sz="700" kern="1200" dirty="0"/>
        </a:p>
      </dsp:txBody>
      <dsp:txXfrm>
        <a:off x="3776176" y="3574448"/>
        <a:ext cx="470901" cy="235450"/>
      </dsp:txXfrm>
    </dsp:sp>
    <dsp:sp modelId="{5EA8C48E-3FD4-4159-92B5-2385172E55E5}">
      <dsp:nvSpPr>
        <dsp:cNvPr id="0" name=""/>
        <dsp:cNvSpPr/>
      </dsp:nvSpPr>
      <dsp:spPr>
        <a:xfrm>
          <a:off x="3776176" y="39087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公共区</a:t>
          </a:r>
          <a:endParaRPr lang="zh-CN" altLang="en-US" sz="700" kern="1200" dirty="0"/>
        </a:p>
      </dsp:txBody>
      <dsp:txXfrm>
        <a:off x="3776176" y="3908788"/>
        <a:ext cx="470901" cy="235450"/>
      </dsp:txXfrm>
    </dsp:sp>
    <dsp:sp modelId="{89598E0E-E400-4532-A6B4-55CB7C8512DB}">
      <dsp:nvSpPr>
        <dsp:cNvPr id="0" name=""/>
        <dsp:cNvSpPr/>
      </dsp:nvSpPr>
      <dsp:spPr>
        <a:xfrm>
          <a:off x="4228241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大堂区域</a:t>
          </a:r>
          <a:endParaRPr lang="zh-CN" altLang="en-US" sz="700" kern="1200" dirty="0"/>
        </a:p>
      </dsp:txBody>
      <dsp:txXfrm>
        <a:off x="4228241" y="2571428"/>
        <a:ext cx="470901" cy="235450"/>
      </dsp:txXfrm>
    </dsp:sp>
    <dsp:sp modelId="{B9B2442A-CF73-4BB5-896B-88446B2D2BBE}">
      <dsp:nvSpPr>
        <dsp:cNvPr id="0" name=""/>
        <dsp:cNvSpPr/>
      </dsp:nvSpPr>
      <dsp:spPr>
        <a:xfrm>
          <a:off x="4798032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洗衣房</a:t>
          </a:r>
          <a:endParaRPr lang="zh-CN" altLang="en-US" sz="700" kern="1200" dirty="0"/>
        </a:p>
      </dsp:txBody>
      <dsp:txXfrm>
        <a:off x="4798032" y="2571428"/>
        <a:ext cx="470901" cy="235450"/>
      </dsp:txXfrm>
    </dsp:sp>
    <dsp:sp modelId="{5059982B-13F1-4F7B-8BD0-F6AAD1FBAB2B}">
      <dsp:nvSpPr>
        <dsp:cNvPr id="0" name=""/>
        <dsp:cNvSpPr/>
      </dsp:nvSpPr>
      <dsp:spPr>
        <a:xfrm>
          <a:off x="5367823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景观</a:t>
          </a:r>
          <a:endParaRPr lang="zh-CN" altLang="en-US" sz="700" kern="1200" dirty="0"/>
        </a:p>
      </dsp:txBody>
      <dsp:txXfrm>
        <a:off x="5367823" y="2571428"/>
        <a:ext cx="470901" cy="235450"/>
      </dsp:txXfrm>
    </dsp:sp>
    <dsp:sp modelId="{4A15F808-1450-4CFF-8B16-DA60EFB85120}">
      <dsp:nvSpPr>
        <dsp:cNvPr id="0" name=""/>
        <dsp:cNvSpPr/>
      </dsp:nvSpPr>
      <dsp:spPr>
        <a:xfrm>
          <a:off x="5937614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中控机房</a:t>
          </a:r>
          <a:endParaRPr lang="zh-CN" altLang="en-US" sz="700" kern="1200" dirty="0"/>
        </a:p>
      </dsp:txBody>
      <dsp:txXfrm>
        <a:off x="5937614" y="2571428"/>
        <a:ext cx="470901" cy="235450"/>
      </dsp:txXfrm>
    </dsp:sp>
    <dsp:sp modelId="{6EFED4C1-A34D-443F-A59E-FD6C2CDB6E89}">
      <dsp:nvSpPr>
        <dsp:cNvPr id="0" name=""/>
        <dsp:cNvSpPr/>
      </dsp:nvSpPr>
      <dsp:spPr>
        <a:xfrm>
          <a:off x="6507405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网络机房</a:t>
          </a:r>
          <a:endParaRPr lang="zh-CN" altLang="en-US" sz="700" kern="1200" dirty="0"/>
        </a:p>
      </dsp:txBody>
      <dsp:txXfrm>
        <a:off x="6507405" y="2571428"/>
        <a:ext cx="470901" cy="235450"/>
      </dsp:txXfrm>
    </dsp:sp>
    <dsp:sp modelId="{046C3321-F0A6-4CE9-87CB-FC0E9EA0E810}">
      <dsp:nvSpPr>
        <dsp:cNvPr id="0" name=""/>
        <dsp:cNvSpPr/>
      </dsp:nvSpPr>
      <dsp:spPr>
        <a:xfrm>
          <a:off x="7077195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后勤区域</a:t>
          </a:r>
          <a:endParaRPr lang="zh-CN" altLang="en-US" sz="700" kern="1200" dirty="0"/>
        </a:p>
      </dsp:txBody>
      <dsp:txXfrm>
        <a:off x="7077195" y="2571428"/>
        <a:ext cx="470901" cy="235450"/>
      </dsp:txXfrm>
    </dsp:sp>
    <dsp:sp modelId="{0DC49984-6946-4FEA-9199-B8AFC5ED7FC9}">
      <dsp:nvSpPr>
        <dsp:cNvPr id="0" name=""/>
        <dsp:cNvSpPr/>
      </dsp:nvSpPr>
      <dsp:spPr>
        <a:xfrm>
          <a:off x="7529261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其他区域</a:t>
          </a:r>
          <a:endParaRPr lang="zh-CN" altLang="en-US" sz="700" kern="1200" dirty="0"/>
        </a:p>
      </dsp:txBody>
      <dsp:txXfrm>
        <a:off x="7529261" y="2237088"/>
        <a:ext cx="470901" cy="235450"/>
      </dsp:txXfrm>
    </dsp:sp>
    <dsp:sp modelId="{2A1F0ACC-57AA-4A7D-8F16-B56CBEABB0DB}">
      <dsp:nvSpPr>
        <dsp:cNvPr id="0" name=""/>
        <dsp:cNvSpPr/>
      </dsp:nvSpPr>
      <dsp:spPr>
        <a:xfrm>
          <a:off x="7646986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美容美发区</a:t>
          </a:r>
          <a:endParaRPr lang="zh-CN" altLang="en-US" sz="700" kern="1200" dirty="0"/>
        </a:p>
      </dsp:txBody>
      <dsp:txXfrm>
        <a:off x="7646986" y="2571428"/>
        <a:ext cx="470901" cy="235450"/>
      </dsp:txXfrm>
    </dsp:sp>
    <dsp:sp modelId="{9863874E-B7C1-4A6A-B562-AB17B5C9E1B9}">
      <dsp:nvSpPr>
        <dsp:cNvPr id="0" name=""/>
        <dsp:cNvSpPr/>
      </dsp:nvSpPr>
      <dsp:spPr>
        <a:xfrm>
          <a:off x="7646986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物业区</a:t>
          </a:r>
          <a:endParaRPr lang="zh-CN" altLang="en-US" sz="700" kern="1200" dirty="0"/>
        </a:p>
      </dsp:txBody>
      <dsp:txXfrm>
        <a:off x="7646986" y="2905768"/>
        <a:ext cx="470901" cy="235450"/>
      </dsp:txXfrm>
    </dsp:sp>
    <dsp:sp modelId="{316D2BA3-7F6B-4094-83EE-9740031C9CE5}">
      <dsp:nvSpPr>
        <dsp:cNvPr id="0" name=""/>
        <dsp:cNvSpPr/>
      </dsp:nvSpPr>
      <dsp:spPr>
        <a:xfrm>
          <a:off x="8099052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主要设备</a:t>
          </a:r>
          <a:endParaRPr lang="zh-CN" altLang="en-US" sz="700" kern="1200" dirty="0"/>
        </a:p>
      </dsp:txBody>
      <dsp:txXfrm>
        <a:off x="8099052" y="2237088"/>
        <a:ext cx="470901" cy="235450"/>
      </dsp:txXfrm>
    </dsp:sp>
    <dsp:sp modelId="{59BB6CCF-F196-467B-A61D-648D44D9D049}">
      <dsp:nvSpPr>
        <dsp:cNvPr id="0" name=""/>
        <dsp:cNvSpPr/>
      </dsp:nvSpPr>
      <dsp:spPr>
        <a:xfrm>
          <a:off x="8216777" y="257142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空调</a:t>
          </a:r>
          <a:endParaRPr lang="zh-CN" altLang="en-US" sz="700" kern="1200" dirty="0"/>
        </a:p>
      </dsp:txBody>
      <dsp:txXfrm>
        <a:off x="8216777" y="2571428"/>
        <a:ext cx="470901" cy="235450"/>
      </dsp:txXfrm>
    </dsp:sp>
    <dsp:sp modelId="{9637E9E1-F10F-4926-B125-AEA4D4B75C1D}">
      <dsp:nvSpPr>
        <dsp:cNvPr id="0" name=""/>
        <dsp:cNvSpPr/>
      </dsp:nvSpPr>
      <dsp:spPr>
        <a:xfrm>
          <a:off x="8216777" y="290576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锅炉</a:t>
          </a:r>
          <a:endParaRPr lang="zh-CN" altLang="en-US" sz="700" kern="1200" dirty="0"/>
        </a:p>
      </dsp:txBody>
      <dsp:txXfrm>
        <a:off x="8216777" y="2905768"/>
        <a:ext cx="470901" cy="235450"/>
      </dsp:txXfrm>
    </dsp:sp>
    <dsp:sp modelId="{926A09E9-DE53-4BD1-92D9-3EE9E4A3317B}">
      <dsp:nvSpPr>
        <dsp:cNvPr id="0" name=""/>
        <dsp:cNvSpPr/>
      </dsp:nvSpPr>
      <dsp:spPr>
        <a:xfrm>
          <a:off x="8216777" y="324010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电梯</a:t>
          </a:r>
          <a:endParaRPr lang="zh-CN" altLang="en-US" sz="700" kern="1200" dirty="0"/>
        </a:p>
      </dsp:txBody>
      <dsp:txXfrm>
        <a:off x="8216777" y="3240108"/>
        <a:ext cx="470901" cy="235450"/>
      </dsp:txXfrm>
    </dsp:sp>
    <dsp:sp modelId="{82908CF5-E787-4BAE-854A-8B4F109459A7}">
      <dsp:nvSpPr>
        <dsp:cNvPr id="0" name=""/>
        <dsp:cNvSpPr/>
      </dsp:nvSpPr>
      <dsp:spPr>
        <a:xfrm>
          <a:off x="8216777" y="357444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给排水</a:t>
          </a:r>
          <a:endParaRPr lang="zh-CN" altLang="en-US" sz="700" kern="1200" dirty="0"/>
        </a:p>
      </dsp:txBody>
      <dsp:txXfrm>
        <a:off x="8216777" y="3574448"/>
        <a:ext cx="470901" cy="235450"/>
      </dsp:txXfrm>
    </dsp:sp>
    <dsp:sp modelId="{CD7D2EB6-7269-4814-8B21-67F992D4B07D}">
      <dsp:nvSpPr>
        <dsp:cNvPr id="0" name=""/>
        <dsp:cNvSpPr/>
      </dsp:nvSpPr>
      <dsp:spPr>
        <a:xfrm>
          <a:off x="8216777" y="39087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消防用电</a:t>
          </a:r>
          <a:endParaRPr lang="zh-CN" altLang="en-US" sz="700" kern="1200" dirty="0"/>
        </a:p>
      </dsp:txBody>
      <dsp:txXfrm>
        <a:off x="8216777" y="3908788"/>
        <a:ext cx="470901" cy="235450"/>
      </dsp:txXfrm>
    </dsp:sp>
    <dsp:sp modelId="{ABAF8A53-4B62-4145-9489-B3CA599F5FAF}">
      <dsp:nvSpPr>
        <dsp:cNvPr id="0" name=""/>
        <dsp:cNvSpPr/>
      </dsp:nvSpPr>
      <dsp:spPr>
        <a:xfrm>
          <a:off x="8668842" y="2237088"/>
          <a:ext cx="470901" cy="235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备用</a:t>
          </a:r>
          <a:endParaRPr lang="zh-CN" altLang="en-US" sz="700" kern="1200" dirty="0"/>
        </a:p>
      </dsp:txBody>
      <dsp:txXfrm>
        <a:off x="8668842" y="2237088"/>
        <a:ext cx="470901" cy="23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7189-A2A1-4586-A4B8-EB1FD0BB671E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4B359-181D-4E22-AD0D-4C88D50D14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4B359-181D-4E22-AD0D-4C88D50D141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02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实现按区域及设备追溯能源流向；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7585-99E3-442B-8293-768D83C90F1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JD-ENG-01%20Chief%20Engineer&#24635;&#24037;.pdf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file:///\\10.196.40.19\Engineering$\&#24037;&#31243;&#37096;&#20869;&#37096;&#25991;&#20214;-St.Regis\JD%20FOE%20NPC%20TAO%20&#28145;&#22323;&#29790;&#21513;&#37202;&#24215;&#26356;&#26032;2012-10-19\JD%20&#29790;&#21513;&#37202;&#24215;&#24037;&#31243;&#37096;2014-9-22\1JD-ENG-01%20Chief%20Engineer&#24635;&#24037;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外观-日景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酒店工程管理的经验介绍</a:t>
            </a:r>
            <a:endParaRPr lang="zh-CN" altLang="en-US" sz="54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我是怎样做好一个总工的</a:t>
            </a:r>
            <a:endParaRPr lang="zh-CN" altLang="en-US" sz="36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总结</a:t>
            </a:r>
            <a:endParaRPr lang="zh-CN" altLang="en-US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保证酒店所有机电设备系统安全稳定正常运作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全力支持对客服务运营。客房完好，保证高入住率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制定全年工程预算，合理使用，不超预算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确保工程部人员的稳定性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关爱员工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管理好库存，应对各种审计，特种设备年审合格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绿色环保，低碳可持续发展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保持与政府主管部门、单位、其他酒店及供应商的良好关系</a:t>
            </a:r>
            <a:endParaRPr lang="zh-CN" altLang="en-US" sz="2800" b="1" dirty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图片 Photos\PUBLIC AREA\Lobby at 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0988"/>
            <a:ext cx="9144000" cy="7138988"/>
          </a:xfrm>
          <a:prstGeom prst="rect">
            <a:avLst/>
          </a:prstGeom>
          <a:noFill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谢 谢</a:t>
            </a:r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99571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标准执行和接受新技术</a:t>
            </a:r>
            <a:endParaRPr lang="zh-CN" altLang="en-US" sz="4400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8" name="内容占位符 7">
            <a:hlinkClick r:id="rId3" action="ppaction://hlinkfile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31358"/>
              </p:ext>
            </p:extLst>
          </p:nvPr>
        </p:nvGraphicFramePr>
        <p:xfrm>
          <a:off x="7812360" y="5013176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4" imgW="914400" imgH="828720" progId="AcroExch.Document.7">
                  <p:link updateAutomatic="1"/>
                </p:oleObj>
              </mc:Choice>
              <mc:Fallback>
                <p:oleObj name="Acrobat Document" showAsIcon="1" r:id="rId4" imgW="914400" imgH="828720" progId="AcroExch.Document.7">
                  <p:link updateAutomatic="1"/>
                  <p:pic>
                    <p:nvPicPr>
                      <p:cNvPr id="0" name="内容占位符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013176"/>
                        <a:ext cx="9144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363272" cy="3362052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总工程师在总经理和集团原则的指导下，负责管理和指导工程部运行，维护，修理工作以及保证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酒</a:t>
            </a:r>
            <a:r>
              <a:rPr lang="zh-CN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店内各种设备和设施的安全运行。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CN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落实和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执行</a:t>
            </a:r>
            <a:r>
              <a:rPr lang="zh-CN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集团的政策和标准程序。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保证工程部工作符合当地和国家工程规定，并保证规定的职工准则在工作中得到坚持和执行。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进入网络时代，具备新意识，学习新专业，接受新技术，才能新发展！</a:t>
            </a:r>
            <a:endParaRPr lang="zh-CN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 lvl="0"/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预防性维修及工程部人员管理</a:t>
            </a:r>
            <a:endParaRPr lang="zh-CN" altLang="en-US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有效进行大修房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预防性维修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不仅节约能源费用，而且减少日常维修费用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对设备进行定期保养，清洗、调试、润滑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能确保设备高效运行及避免设备故障</a:t>
            </a:r>
            <a:r>
              <a:rPr lang="en-US" altLang="zh-CN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每间客房每年保证进行大修房两次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有详细的大修房维护标准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值班工程师对维护效果进行检查</a:t>
            </a:r>
            <a:endParaRPr lang="en-US" altLang="zh-CN" sz="28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培训，培养和关爱自己的员工们</a:t>
            </a:r>
            <a:endParaRPr lang="zh-CN" altLang="en-US" sz="2800" b="1" dirty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0"/>
            <a:ext cx="6768752" cy="6858000"/>
          </a:xfrm>
        </p:spPr>
        <p:txBody>
          <a:bodyPr>
            <a:noAutofit/>
          </a:bodyPr>
          <a:lstStyle/>
          <a:p>
            <a:r>
              <a:rPr lang="zh-CN" altLang="zh-CN" sz="14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空调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检测空调控制面板设置是否正确（冬暖夏凉）模式，风速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1.2.3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挡能否控制。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盘管风机是否有异响。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回风口滤网清洗，检测盘管翅片清洁状况。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盘管机下方接水盘是否有污垢或杂物，排水管是否畅通以及保温材料完好。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检测新风及洗手间排风风速运行状况。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检查迷你吧冰箱制冷情况。</a:t>
            </a:r>
          </a:p>
          <a:p>
            <a:r>
              <a:rPr lang="zh-CN" altLang="zh-CN" sz="14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机修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检查面盆水龙头是否牢固，调整龙头把手在横平竖直的状态。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查看浴缸是否有松动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或底部漏水以及碰撞缺口情况。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清理水龙头以及淋浴花洒过滤网，打开冷热水阀门查看水压是否平衡。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清理所有下水器以及浴室地漏，确保排水管道畅通。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查看马桶下水是否顺畅，底部密封胶是否有发霉痕迹。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查看房间五金件是否有松动或损坏情况。</a:t>
            </a:r>
          </a:p>
          <a:p>
            <a:r>
              <a:rPr lang="zh-CN" altLang="zh-CN" sz="14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装饰</a:t>
            </a:r>
          </a:p>
          <a:p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天花裂缝修补。</a:t>
            </a:r>
          </a:p>
          <a:p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家私及墙面类油漆损坏修复。</a:t>
            </a:r>
          </a:p>
          <a:p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地面大理石及地毯情况。</a:t>
            </a:r>
          </a:p>
          <a:p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门窗闭门器是否自动关闭并上锁。</a:t>
            </a:r>
          </a:p>
          <a:p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窗帘布是否完好，电动窗帘是否受控。</a:t>
            </a:r>
            <a:endParaRPr lang="en-US" altLang="zh-CN" sz="12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zh-CN" sz="14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强弱电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检测门铃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门牌灯光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.DND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模式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情节模式是否正常。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查看门锁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保险箱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电视机遥控器电池是否充足。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检查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ABB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控制面板能否控制灯光开启和关闭。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查看电视机信号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画面是否清晰并且频道一致。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检测魔笛风电话视频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音频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以及其他功能键是否正常。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查看房间灯具支架，灯罩以及其他紧固件。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配电箱整理线路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除尘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紧固</a:t>
            </a:r>
            <a:r>
              <a:rPr lang="en-US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zh-CN" sz="12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房间有线和无线网络测试，</a:t>
            </a:r>
          </a:p>
          <a:p>
            <a:pPr lvl="0"/>
            <a:r>
              <a:rPr lang="zh-CN" altLang="zh-CN" sz="12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清理房间烟感灰尘。</a:t>
            </a:r>
          </a:p>
          <a:p>
            <a:endParaRPr lang="zh-CN" altLang="zh-CN" sz="1200" dirty="0" smtClean="0"/>
          </a:p>
          <a:p>
            <a:endParaRPr lang="zh-CN" altLang="en-US" sz="1200" dirty="0"/>
          </a:p>
        </p:txBody>
      </p:sp>
      <p:pic>
        <p:nvPicPr>
          <p:cNvPr id="4" name="Picture 3" descr="机修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758">
            <a:off x="7340665" y="1728329"/>
            <a:ext cx="1141642" cy="13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Cj01861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3990">
            <a:off x="7468238" y="-70172"/>
            <a:ext cx="1029990" cy="14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Cj027858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301208"/>
            <a:ext cx="1512168" cy="122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18609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650">
            <a:off x="7222847" y="3384246"/>
            <a:ext cx="1131779" cy="14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合理的组织结构，保证人员配置，关爱员工</a:t>
            </a:r>
            <a:endParaRPr lang="zh-CN" altLang="en-US" sz="3600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酒店经营指标</a:t>
            </a:r>
            <a:r>
              <a:rPr lang="en-US" altLang="zh-CN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/>
            </a:r>
            <a:br>
              <a:rPr lang="en-US" altLang="zh-CN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</a:br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宾客满意指数</a:t>
            </a:r>
            <a:endParaRPr lang="zh-CN" altLang="en-US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628799"/>
          <a:ext cx="9144000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733ED-B533-44D5-9EC4-CB0874D0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E733ED-B533-44D5-9EC4-CB0874D0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119CA9-177F-43EC-BDDF-0874AEC9E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B119CA9-177F-43EC-BDDF-0874AEC9E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BFAF0-D074-4A34-AEB6-5A04B3E7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32BFAF0-D074-4A34-AEB6-5A04B3E74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282054-0949-415F-963A-34C5239E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7282054-0949-415F-963A-34C5239EC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DE61C-0A71-4BF6-A4F5-2E25039BC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56DE61C-0A71-4BF6-A4F5-2E25039BC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5534E-8EBE-47A4-A77E-5D6A38EBD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EE5534E-8EBE-47A4-A77E-5D6A38EBD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560AB-4E99-4747-821D-48C3D2D49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46560AB-4E99-4747-821D-48C3D2D49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79894-B2B3-408B-9E4B-B35B3B395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2979894-B2B3-408B-9E4B-B35B3B395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工程部在酒店安全方案中的作用 </a:t>
            </a:r>
            <a:r>
              <a:rPr lang="zh-CN" altLang="en-US" sz="1800" b="1" dirty="0" smtClean="0"/>
              <a:t/>
            </a:r>
            <a:br>
              <a:rPr lang="zh-CN" altLang="en-US" sz="1800" b="1" dirty="0" smtClean="0"/>
            </a:br>
            <a:r>
              <a:rPr lang="zh-CN" altLang="en-US" sz="1800" dirty="0" smtClean="0"/>
              <a:t/>
            </a:r>
            <a:br>
              <a:rPr lang="zh-CN" altLang="en-US" sz="1800" dirty="0" smtClean="0"/>
            </a:br>
            <a:endParaRPr lang="zh-CN" altLang="en-US" sz="1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4248473"/>
          </a:xfrm>
        </p:spPr>
        <p:txBody>
          <a:bodyPr>
            <a:normAutofit fontScale="47500" lnSpcReduction="20000"/>
          </a:bodyPr>
          <a:lstStyle/>
          <a:p>
            <a:endParaRPr lang="zh-CN" altLang="en-US" dirty="0" smtClean="0"/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−Emergency &amp; Crisis Management Plan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紧急事件和危机管理方案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−Fire Prevention Plan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防火方案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−Pools Safety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游泳池安全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−Elevator Safety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电梯安全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−Food Safety (EHC program)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食品安全（</a:t>
            </a:r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EHC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审查）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−Work Safety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安全生产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•Personal Protection and PPE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自身保护和防护用品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•Tool &amp; Ladder Safety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工具和工作梯使用安全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•Slip, Trip &amp; Fall Prevention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防止滑倒、绊倒、跌倒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•Welding, Cutting &amp; Brazing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焊接，切割和铜焊 </a:t>
            </a:r>
          </a:p>
          <a:p>
            <a:r>
              <a:rPr lang="en-US" altLang="zh-CN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•Special Programs (e.g. Forklift) / </a:t>
            </a:r>
            <a:r>
              <a:rPr lang="zh-CN" altLang="en-US" sz="45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特殊作业（例如：铲车操作） </a:t>
            </a:r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17232"/>
            <a:ext cx="1245246" cy="11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733256"/>
            <a:ext cx="1548106" cy="10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353050"/>
            <a:ext cx="1247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611708"/>
            <a:ext cx="1296144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546601"/>
            <a:ext cx="1299996" cy="1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酒店能源管理</a:t>
            </a:r>
            <a:endParaRPr lang="zh-CN" altLang="en-US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0264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n>
                  <a:solidFill>
                    <a:schemeClr val="accent1"/>
                  </a:solidFill>
                </a:ln>
                <a:latin typeface="华文新魏" pitchFamily="2" charset="-122"/>
                <a:ea typeface="华文新魏" pitchFamily="2" charset="-122"/>
                <a:cs typeface="+mn-cs"/>
              </a:rPr>
              <a:t>能源架构</a:t>
            </a:r>
            <a:endParaRPr lang="zh-CN" altLang="en-US" b="1" dirty="0">
              <a:ln>
                <a:solidFill>
                  <a:schemeClr val="accent1"/>
                </a:solidFill>
              </a:ln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4" name="Diagram 7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4788024" y="465313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电表</a:t>
            </a:r>
            <a:r>
              <a:rPr lang="en-US" altLang="zh-CN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: </a:t>
            </a: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主要为客房区域和部分设备</a:t>
            </a:r>
            <a:endParaRPr lang="en-US" altLang="zh-CN" sz="16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             已接入电表：</a:t>
            </a:r>
            <a:r>
              <a:rPr lang="en-US" altLang="zh-CN" sz="1600" b="1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160</a:t>
            </a:r>
            <a:endParaRPr lang="en-US" altLang="zh-CN" sz="16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             近期接入：</a:t>
            </a:r>
            <a:r>
              <a:rPr lang="en-US" altLang="zh-CN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36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蒸汽表：</a:t>
            </a:r>
            <a:r>
              <a:rPr lang="en-US" altLang="zh-CN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4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水表：</a:t>
            </a:r>
            <a:r>
              <a:rPr lang="en-US" altLang="zh-CN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1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手工输入：</a:t>
            </a:r>
            <a:r>
              <a:rPr lang="en-US" altLang="zh-CN" sz="1600" b="1" dirty="0" smtClean="0">
                <a:ln>
                  <a:solidFill>
                    <a:schemeClr val="accent1"/>
                  </a:solidFill>
                </a:ln>
                <a:latin typeface="华文楷体" pitchFamily="2" charset="-122"/>
                <a:ea typeface="华文楷体" pitchFamily="2" charset="-122"/>
              </a:rPr>
              <a:t>30</a:t>
            </a:r>
            <a:endParaRPr lang="zh-CN" altLang="en-US" sz="1600" b="1" dirty="0" smtClean="0">
              <a:ln>
                <a:solidFill>
                  <a:schemeClr val="accent1"/>
                </a:solidFill>
              </a:ln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936</Words>
  <Application>Microsoft Office PowerPoint</Application>
  <PresentationFormat>全屏显示(4:3)</PresentationFormat>
  <Paragraphs>187</Paragraphs>
  <Slides>11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链接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\\10.196.40.19\Engineering$\工程部内部文件-St.Regis\JD FOE NPC TAO 深圳瑞吉酒店更新2012-10-19\JD 瑞吉酒店工程部2014-9-22\1JD-ENG-01 Chief Engineer总工.pdf</vt:lpstr>
      <vt:lpstr>酒店工程管理的经验介绍</vt:lpstr>
      <vt:lpstr>标准执行和接受新技术</vt:lpstr>
      <vt:lpstr>预防性维修及工程部人员管理</vt:lpstr>
      <vt:lpstr>PowerPoint 演示文稿</vt:lpstr>
      <vt:lpstr>合理的组织结构，保证人员配置，关爱员工</vt:lpstr>
      <vt:lpstr>酒店经营指标 宾客满意指数</vt:lpstr>
      <vt:lpstr> 工程部在酒店安全方案中的作用   </vt:lpstr>
      <vt:lpstr>酒店能源管理</vt:lpstr>
      <vt:lpstr>能源架构</vt:lpstr>
      <vt:lpstr>总结</vt:lpstr>
      <vt:lpstr>谢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酒店工程管理的经验介绍</dc:title>
  <dc:creator>Wu, Tequila</dc:creator>
  <cp:lastModifiedBy>Glenn</cp:lastModifiedBy>
  <cp:revision>44</cp:revision>
  <dcterms:created xsi:type="dcterms:W3CDTF">2015-01-05T06:23:42Z</dcterms:created>
  <dcterms:modified xsi:type="dcterms:W3CDTF">2015-01-06T15:28:31Z</dcterms:modified>
</cp:coreProperties>
</file>